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533" r:id="rId1"/>
  </p:sldMasterIdLst>
  <p:notesMasterIdLst>
    <p:notesMasterId r:id="rId34"/>
  </p:notesMasterIdLst>
  <p:handoutMasterIdLst>
    <p:handoutMasterId r:id="rId35"/>
  </p:handoutMasterIdLst>
  <p:sldIdLst>
    <p:sldId id="648" r:id="rId2"/>
    <p:sldId id="686" r:id="rId3"/>
    <p:sldId id="714" r:id="rId4"/>
    <p:sldId id="650" r:id="rId5"/>
    <p:sldId id="713" r:id="rId6"/>
    <p:sldId id="715" r:id="rId7"/>
    <p:sldId id="693" r:id="rId8"/>
    <p:sldId id="687" r:id="rId9"/>
    <p:sldId id="692" r:id="rId10"/>
    <p:sldId id="690" r:id="rId11"/>
    <p:sldId id="700" r:id="rId12"/>
    <p:sldId id="689" r:id="rId13"/>
    <p:sldId id="694" r:id="rId14"/>
    <p:sldId id="701" r:id="rId15"/>
    <p:sldId id="702" r:id="rId16"/>
    <p:sldId id="703" r:id="rId17"/>
    <p:sldId id="716" r:id="rId18"/>
    <p:sldId id="691" r:id="rId19"/>
    <p:sldId id="695" r:id="rId20"/>
    <p:sldId id="696" r:id="rId21"/>
    <p:sldId id="697" r:id="rId22"/>
    <p:sldId id="698" r:id="rId23"/>
    <p:sldId id="710" r:id="rId24"/>
    <p:sldId id="711" r:id="rId25"/>
    <p:sldId id="699" r:id="rId26"/>
    <p:sldId id="704" r:id="rId27"/>
    <p:sldId id="705" r:id="rId28"/>
    <p:sldId id="706" r:id="rId29"/>
    <p:sldId id="707" r:id="rId30"/>
    <p:sldId id="708" r:id="rId31"/>
    <p:sldId id="709" r:id="rId32"/>
    <p:sldId id="652" r:id="rId33"/>
  </p:sldIdLst>
  <p:sldSz cx="9144000" cy="6858000" type="screen4x3"/>
  <p:notesSz cx="6805613" cy="9944100"/>
  <p:defaultTextStyle>
    <a:defPPr>
      <a:defRPr lang="es-ES"/>
    </a:defPPr>
    <a:lvl1pPr algn="ctr" rtl="0" fontAlgn="base">
      <a:spcBef>
        <a:spcPct val="50000"/>
      </a:spcBef>
      <a:spcAft>
        <a:spcPct val="0"/>
      </a:spcAft>
      <a:defRPr sz="1600" kern="1200">
        <a:solidFill>
          <a:schemeClr val="tx1"/>
        </a:solidFill>
        <a:latin typeface="Frutiger-Light" pitchFamily="2" charset="0"/>
        <a:ea typeface="+mn-ea"/>
        <a:cs typeface="+mn-cs"/>
      </a:defRPr>
    </a:lvl1pPr>
    <a:lvl2pPr marL="457200" algn="ctr" rtl="0" fontAlgn="base">
      <a:spcBef>
        <a:spcPct val="50000"/>
      </a:spcBef>
      <a:spcAft>
        <a:spcPct val="0"/>
      </a:spcAft>
      <a:defRPr sz="1600" kern="1200">
        <a:solidFill>
          <a:schemeClr val="tx1"/>
        </a:solidFill>
        <a:latin typeface="Frutiger-Light" pitchFamily="2" charset="0"/>
        <a:ea typeface="+mn-ea"/>
        <a:cs typeface="+mn-cs"/>
      </a:defRPr>
    </a:lvl2pPr>
    <a:lvl3pPr marL="914400" algn="ctr" rtl="0" fontAlgn="base">
      <a:spcBef>
        <a:spcPct val="50000"/>
      </a:spcBef>
      <a:spcAft>
        <a:spcPct val="0"/>
      </a:spcAft>
      <a:defRPr sz="1600" kern="1200">
        <a:solidFill>
          <a:schemeClr val="tx1"/>
        </a:solidFill>
        <a:latin typeface="Frutiger-Light" pitchFamily="2" charset="0"/>
        <a:ea typeface="+mn-ea"/>
        <a:cs typeface="+mn-cs"/>
      </a:defRPr>
    </a:lvl3pPr>
    <a:lvl4pPr marL="1371600" algn="ctr" rtl="0" fontAlgn="base">
      <a:spcBef>
        <a:spcPct val="50000"/>
      </a:spcBef>
      <a:spcAft>
        <a:spcPct val="0"/>
      </a:spcAft>
      <a:defRPr sz="1600" kern="1200">
        <a:solidFill>
          <a:schemeClr val="tx1"/>
        </a:solidFill>
        <a:latin typeface="Frutiger-Light" pitchFamily="2" charset="0"/>
        <a:ea typeface="+mn-ea"/>
        <a:cs typeface="+mn-cs"/>
      </a:defRPr>
    </a:lvl4pPr>
    <a:lvl5pPr marL="1828800" algn="ctr" rtl="0" fontAlgn="base">
      <a:spcBef>
        <a:spcPct val="50000"/>
      </a:spcBef>
      <a:spcAft>
        <a:spcPct val="0"/>
      </a:spcAft>
      <a:defRPr sz="1600" kern="1200">
        <a:solidFill>
          <a:schemeClr val="tx1"/>
        </a:solidFill>
        <a:latin typeface="Frutiger-Light" pitchFamily="2" charset="0"/>
        <a:ea typeface="+mn-ea"/>
        <a:cs typeface="+mn-cs"/>
      </a:defRPr>
    </a:lvl5pPr>
    <a:lvl6pPr marL="2286000" algn="l" defTabSz="914400" rtl="0" eaLnBrk="1" latinLnBrk="0" hangingPunct="1">
      <a:defRPr sz="1600" kern="1200">
        <a:solidFill>
          <a:schemeClr val="tx1"/>
        </a:solidFill>
        <a:latin typeface="Frutiger-Light" pitchFamily="2" charset="0"/>
        <a:ea typeface="+mn-ea"/>
        <a:cs typeface="+mn-cs"/>
      </a:defRPr>
    </a:lvl6pPr>
    <a:lvl7pPr marL="2743200" algn="l" defTabSz="914400" rtl="0" eaLnBrk="1" latinLnBrk="0" hangingPunct="1">
      <a:defRPr sz="1600" kern="1200">
        <a:solidFill>
          <a:schemeClr val="tx1"/>
        </a:solidFill>
        <a:latin typeface="Frutiger-Light" pitchFamily="2" charset="0"/>
        <a:ea typeface="+mn-ea"/>
        <a:cs typeface="+mn-cs"/>
      </a:defRPr>
    </a:lvl7pPr>
    <a:lvl8pPr marL="3200400" algn="l" defTabSz="914400" rtl="0" eaLnBrk="1" latinLnBrk="0" hangingPunct="1">
      <a:defRPr sz="1600" kern="1200">
        <a:solidFill>
          <a:schemeClr val="tx1"/>
        </a:solidFill>
        <a:latin typeface="Frutiger-Light" pitchFamily="2" charset="0"/>
        <a:ea typeface="+mn-ea"/>
        <a:cs typeface="+mn-cs"/>
      </a:defRPr>
    </a:lvl8pPr>
    <a:lvl9pPr marL="3657600" algn="l" defTabSz="914400" rtl="0" eaLnBrk="1" latinLnBrk="0" hangingPunct="1">
      <a:defRPr sz="1600" kern="1200">
        <a:solidFill>
          <a:schemeClr val="tx1"/>
        </a:solidFill>
        <a:latin typeface="Frutiger-Light" pitchFamily="2" charset="0"/>
        <a:ea typeface="+mn-ea"/>
        <a:cs typeface="+mn-cs"/>
      </a:defRPr>
    </a:lvl9pPr>
  </p:defaultTextStyle>
  <p:extLst>
    <p:ext uri="{EFAFB233-063F-42B5-8137-9DF3F51BA10A}">
      <p15:sldGuideLst xmlns:p15="http://schemas.microsoft.com/office/powerpoint/2012/main">
        <p15:guide id="1" orient="horz" pos="709" userDrawn="1">
          <p15:clr>
            <a:srgbClr val="A4A3A4"/>
          </p15:clr>
        </p15:guide>
        <p15:guide id="2" orient="horz" pos="3838" userDrawn="1">
          <p15:clr>
            <a:srgbClr val="A4A3A4"/>
          </p15:clr>
        </p15:guide>
        <p15:guide id="3" orient="horz" userDrawn="1">
          <p15:clr>
            <a:srgbClr val="A4A3A4"/>
          </p15:clr>
        </p15:guide>
        <p15:guide id="10" orient="horz" pos="845" userDrawn="1">
          <p15:clr>
            <a:srgbClr val="A4A3A4"/>
          </p15:clr>
        </p15:guide>
        <p15:guide id="13" orient="horz" pos="3294" userDrawn="1">
          <p15:clr>
            <a:srgbClr val="A4A3A4"/>
          </p15:clr>
        </p15:guide>
        <p15:guide id="14" orient="horz" pos="436" userDrawn="1">
          <p15:clr>
            <a:srgbClr val="A4A3A4"/>
          </p15:clr>
        </p15:guide>
        <p15:guide id="15" pos="249" userDrawn="1">
          <p15:clr>
            <a:srgbClr val="A4A3A4"/>
          </p15:clr>
        </p15:guide>
        <p15:guide id="16" pos="5602" userDrawn="1">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é Luis Arroyo Barrigüete" initials="JLAB" lastIdx="2" clrIdx="0">
    <p:extLst>
      <p:ext uri="{19B8F6BF-5375-455C-9EA6-DF929625EA0E}">
        <p15:presenceInfo xmlns:p15="http://schemas.microsoft.com/office/powerpoint/2012/main" userId="S-1-5-21-967657614-1619080226-1236795852-676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CCFFFF"/>
    <a:srgbClr val="9D8F0F"/>
    <a:srgbClr val="FF6600"/>
    <a:srgbClr val="CCFFCC"/>
    <a:srgbClr val="FFFFCC"/>
    <a:srgbClr val="FFD833"/>
    <a:srgbClr val="3988E7"/>
    <a:srgbClr val="000058"/>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6B2B66-EE3D-4E19-A352-0C38991CC2ED}" v="688" dt="2018-11-26T22:43:11.66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09" autoAdjust="0"/>
    <p:restoredTop sz="96395" autoAdjust="0"/>
  </p:normalViewPr>
  <p:slideViewPr>
    <p:cSldViewPr showGuides="1">
      <p:cViewPr varScale="1">
        <p:scale>
          <a:sx n="116" d="100"/>
          <a:sy n="116" d="100"/>
        </p:scale>
        <p:origin x="1452" y="114"/>
      </p:cViewPr>
      <p:guideLst>
        <p:guide orient="horz" pos="709"/>
        <p:guide orient="horz" pos="3838"/>
        <p:guide orient="horz"/>
        <p:guide orient="horz" pos="845"/>
        <p:guide orient="horz" pos="3294"/>
        <p:guide orient="horz" pos="436"/>
        <p:guide pos="249"/>
        <p:guide pos="5602"/>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3234"/>
    </p:cViewPr>
  </p:sorterViewPr>
  <p:notesViewPr>
    <p:cSldViewPr showGuides="1">
      <p:cViewPr varScale="1">
        <p:scale>
          <a:sx n="75" d="100"/>
          <a:sy n="75" d="100"/>
        </p:scale>
        <p:origin x="-2106" y="-90"/>
      </p:cViewPr>
      <p:guideLst>
        <p:guide orient="horz" pos="3133"/>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os Martínez de Ibarreta Zorita" userId="d0e322e1-d2f4-4fc5-9490-adc62cda1453" providerId="ADAL" clId="{5B6B2B66-EE3D-4E19-A352-0C38991CC2ED}"/>
    <pc:docChg chg="undo custSel addSld delSld modSld sldOrd">
      <pc:chgData name="Carlos Martínez de Ibarreta Zorita" userId="d0e322e1-d2f4-4fc5-9490-adc62cda1453" providerId="ADAL" clId="{5B6B2B66-EE3D-4E19-A352-0C38991CC2ED}" dt="2018-11-26T22:43:55.436" v="7365" actId="1076"/>
      <pc:docMkLst>
        <pc:docMk/>
      </pc:docMkLst>
      <pc:sldChg chg="addSp delSp modSp">
        <pc:chgData name="Carlos Martínez de Ibarreta Zorita" userId="d0e322e1-d2f4-4fc5-9490-adc62cda1453" providerId="ADAL" clId="{5B6B2B66-EE3D-4E19-A352-0C38991CC2ED}" dt="2018-11-25T19:07:47.958" v="1730" actId="1076"/>
        <pc:sldMkLst>
          <pc:docMk/>
          <pc:sldMk cId="3614953805" sldId="650"/>
        </pc:sldMkLst>
        <pc:spChg chg="mod">
          <ac:chgData name="Carlos Martínez de Ibarreta Zorita" userId="d0e322e1-d2f4-4fc5-9490-adc62cda1453" providerId="ADAL" clId="{5B6B2B66-EE3D-4E19-A352-0C38991CC2ED}" dt="2018-11-25T18:14:14.109" v="119" actId="20577"/>
          <ac:spMkLst>
            <pc:docMk/>
            <pc:sldMk cId="3614953805" sldId="650"/>
            <ac:spMk id="2" creationId="{00000000-0000-0000-0000-000000000000}"/>
          </ac:spMkLst>
        </pc:spChg>
        <pc:spChg chg="del mod">
          <ac:chgData name="Carlos Martínez de Ibarreta Zorita" userId="d0e322e1-d2f4-4fc5-9490-adc62cda1453" providerId="ADAL" clId="{5B6B2B66-EE3D-4E19-A352-0C38991CC2ED}" dt="2018-11-25T18:14:17.663" v="120" actId="478"/>
          <ac:spMkLst>
            <pc:docMk/>
            <pc:sldMk cId="3614953805" sldId="650"/>
            <ac:spMk id="7" creationId="{00000000-0000-0000-0000-000000000000}"/>
          </ac:spMkLst>
        </pc:spChg>
        <pc:spChg chg="mod">
          <ac:chgData name="Carlos Martínez de Ibarreta Zorita" userId="d0e322e1-d2f4-4fc5-9490-adc62cda1453" providerId="ADAL" clId="{5B6B2B66-EE3D-4E19-A352-0C38991CC2ED}" dt="2018-11-25T18:14:23.939" v="142" actId="1037"/>
          <ac:spMkLst>
            <pc:docMk/>
            <pc:sldMk cId="3614953805" sldId="650"/>
            <ac:spMk id="8" creationId="{00000000-0000-0000-0000-000000000000}"/>
          </ac:spMkLst>
        </pc:spChg>
        <pc:spChg chg="mod">
          <ac:chgData name="Carlos Martínez de Ibarreta Zorita" userId="d0e322e1-d2f4-4fc5-9490-adc62cda1453" providerId="ADAL" clId="{5B6B2B66-EE3D-4E19-A352-0C38991CC2ED}" dt="2018-11-25T18:14:54.907" v="180" actId="14100"/>
          <ac:spMkLst>
            <pc:docMk/>
            <pc:sldMk cId="3614953805" sldId="650"/>
            <ac:spMk id="9" creationId="{00000000-0000-0000-0000-000000000000}"/>
          </ac:spMkLst>
        </pc:spChg>
        <pc:spChg chg="mod">
          <ac:chgData name="Carlos Martínez de Ibarreta Zorita" userId="d0e322e1-d2f4-4fc5-9490-adc62cda1453" providerId="ADAL" clId="{5B6B2B66-EE3D-4E19-A352-0C38991CC2ED}" dt="2018-11-25T18:13:28.432" v="78" actId="14100"/>
          <ac:spMkLst>
            <pc:docMk/>
            <pc:sldMk cId="3614953805" sldId="650"/>
            <ac:spMk id="10" creationId="{00000000-0000-0000-0000-000000000000}"/>
          </ac:spMkLst>
        </pc:spChg>
        <pc:spChg chg="mod">
          <ac:chgData name="Carlos Martínez de Ibarreta Zorita" userId="d0e322e1-d2f4-4fc5-9490-adc62cda1453" providerId="ADAL" clId="{5B6B2B66-EE3D-4E19-A352-0C38991CC2ED}" dt="2018-11-25T18:11:38.181" v="2" actId="207"/>
          <ac:spMkLst>
            <pc:docMk/>
            <pc:sldMk cId="3614953805" sldId="650"/>
            <ac:spMk id="13" creationId="{00000000-0000-0000-0000-000000000000}"/>
          </ac:spMkLst>
        </pc:spChg>
        <pc:spChg chg="add mod">
          <ac:chgData name="Carlos Martínez de Ibarreta Zorita" userId="d0e322e1-d2f4-4fc5-9490-adc62cda1453" providerId="ADAL" clId="{5B6B2B66-EE3D-4E19-A352-0C38991CC2ED}" dt="2018-11-25T18:15:04.125" v="196" actId="6549"/>
          <ac:spMkLst>
            <pc:docMk/>
            <pc:sldMk cId="3614953805" sldId="650"/>
            <ac:spMk id="14" creationId="{5C6F463A-B6BC-41DE-B0B9-C1854890B956}"/>
          </ac:spMkLst>
        </pc:spChg>
        <pc:spChg chg="add mod">
          <ac:chgData name="Carlos Martínez de Ibarreta Zorita" userId="d0e322e1-d2f4-4fc5-9490-adc62cda1453" providerId="ADAL" clId="{5B6B2B66-EE3D-4E19-A352-0C38991CC2ED}" dt="2018-11-25T18:14:48.017" v="179" actId="20577"/>
          <ac:spMkLst>
            <pc:docMk/>
            <pc:sldMk cId="3614953805" sldId="650"/>
            <ac:spMk id="15" creationId="{B62EB0BB-B649-461B-BAED-21282BD7C4C8}"/>
          </ac:spMkLst>
        </pc:spChg>
        <pc:picChg chg="del">
          <ac:chgData name="Carlos Martínez de Ibarreta Zorita" userId="d0e322e1-d2f4-4fc5-9490-adc62cda1453" providerId="ADAL" clId="{5B6B2B66-EE3D-4E19-A352-0C38991CC2ED}" dt="2018-11-25T18:39:59.931" v="1183" actId="478"/>
          <ac:picMkLst>
            <pc:docMk/>
            <pc:sldMk cId="3614953805" sldId="650"/>
            <ac:picMk id="1030" creationId="{00000000-0000-0000-0000-000000000000}"/>
          </ac:picMkLst>
        </pc:picChg>
        <pc:picChg chg="add mod modCrop">
          <ac:chgData name="Carlos Martínez de Ibarreta Zorita" userId="d0e322e1-d2f4-4fc5-9490-adc62cda1453" providerId="ADAL" clId="{5B6B2B66-EE3D-4E19-A352-0C38991CC2ED}" dt="2018-11-25T19:07:47.958" v="1730" actId="1076"/>
          <ac:picMkLst>
            <pc:docMk/>
            <pc:sldMk cId="3614953805" sldId="650"/>
            <ac:picMk id="4098" creationId="{BA5FD2C5-17F5-4C17-80B7-303DA5C96F3D}"/>
          </ac:picMkLst>
        </pc:picChg>
      </pc:sldChg>
      <pc:sldChg chg="del">
        <pc:chgData name="Carlos Martínez de Ibarreta Zorita" userId="d0e322e1-d2f4-4fc5-9490-adc62cda1453" providerId="ADAL" clId="{5B6B2B66-EE3D-4E19-A352-0C38991CC2ED}" dt="2018-11-26T18:34:04.106" v="4658" actId="2696"/>
        <pc:sldMkLst>
          <pc:docMk/>
          <pc:sldMk cId="223438139" sldId="669"/>
        </pc:sldMkLst>
      </pc:sldChg>
      <pc:sldChg chg="del">
        <pc:chgData name="Carlos Martínez de Ibarreta Zorita" userId="d0e322e1-d2f4-4fc5-9490-adc62cda1453" providerId="ADAL" clId="{5B6B2B66-EE3D-4E19-A352-0C38991CC2ED}" dt="2018-11-26T18:34:08.176" v="4659" actId="2696"/>
        <pc:sldMkLst>
          <pc:docMk/>
          <pc:sldMk cId="1512324708" sldId="676"/>
        </pc:sldMkLst>
      </pc:sldChg>
      <pc:sldChg chg="addSp delSp modSp add">
        <pc:chgData name="Carlos Martínez de Ibarreta Zorita" userId="d0e322e1-d2f4-4fc5-9490-adc62cda1453" providerId="ADAL" clId="{5B6B2B66-EE3D-4E19-A352-0C38991CC2ED}" dt="2018-11-25T20:07:20.014" v="2705" actId="14100"/>
        <pc:sldMkLst>
          <pc:docMk/>
          <pc:sldMk cId="1102904661" sldId="686"/>
        </pc:sldMkLst>
        <pc:spChg chg="add mod">
          <ac:chgData name="Carlos Martínez de Ibarreta Zorita" userId="d0e322e1-d2f4-4fc5-9490-adc62cda1453" providerId="ADAL" clId="{5B6B2B66-EE3D-4E19-A352-0C38991CC2ED}" dt="2018-11-25T20:07:20.014" v="2705" actId="14100"/>
          <ac:spMkLst>
            <pc:docMk/>
            <pc:sldMk cId="1102904661" sldId="686"/>
            <ac:spMk id="4" creationId="{61234393-3604-47BA-A1D2-C4DDF778129E}"/>
          </ac:spMkLst>
        </pc:spChg>
        <pc:spChg chg="del">
          <ac:chgData name="Carlos Martínez de Ibarreta Zorita" userId="d0e322e1-d2f4-4fc5-9490-adc62cda1453" providerId="ADAL" clId="{5B6B2B66-EE3D-4E19-A352-0C38991CC2ED}" dt="2018-11-25T18:15:21.740" v="198" actId="478"/>
          <ac:spMkLst>
            <pc:docMk/>
            <pc:sldMk cId="1102904661" sldId="686"/>
            <ac:spMk id="13" creationId="{00000000-0000-0000-0000-000000000000}"/>
          </ac:spMkLst>
        </pc:spChg>
        <pc:picChg chg="add mod modCrop">
          <ac:chgData name="Carlos Martínez de Ibarreta Zorita" userId="d0e322e1-d2f4-4fc5-9490-adc62cda1453" providerId="ADAL" clId="{5B6B2B66-EE3D-4E19-A352-0C38991CC2ED}" dt="2018-11-25T19:02:58.847" v="1713" actId="1035"/>
          <ac:picMkLst>
            <pc:docMk/>
            <pc:sldMk cId="1102904661" sldId="686"/>
            <ac:picMk id="5" creationId="{7E31DF7A-3DE4-4E74-B890-6605D7E89358}"/>
          </ac:picMkLst>
        </pc:picChg>
        <pc:picChg chg="add mod">
          <ac:chgData name="Carlos Martínez de Ibarreta Zorita" userId="d0e322e1-d2f4-4fc5-9490-adc62cda1453" providerId="ADAL" clId="{5B6B2B66-EE3D-4E19-A352-0C38991CC2ED}" dt="2018-11-25T18:39:43.791" v="1182" actId="1036"/>
          <ac:picMkLst>
            <pc:docMk/>
            <pc:sldMk cId="1102904661" sldId="686"/>
            <ac:picMk id="6" creationId="{91DC9F68-1589-46C3-966D-59DDC144B658}"/>
          </ac:picMkLst>
        </pc:picChg>
        <pc:picChg chg="add mod">
          <ac:chgData name="Carlos Martínez de Ibarreta Zorita" userId="d0e322e1-d2f4-4fc5-9490-adc62cda1453" providerId="ADAL" clId="{5B6B2B66-EE3D-4E19-A352-0C38991CC2ED}" dt="2018-11-25T19:02:54.428" v="1705" actId="1035"/>
          <ac:picMkLst>
            <pc:docMk/>
            <pc:sldMk cId="1102904661" sldId="686"/>
            <ac:picMk id="7" creationId="{C0008327-F492-4218-860E-935803BBCCD4}"/>
          </ac:picMkLst>
        </pc:picChg>
        <pc:picChg chg="del">
          <ac:chgData name="Carlos Martínez de Ibarreta Zorita" userId="d0e322e1-d2f4-4fc5-9490-adc62cda1453" providerId="ADAL" clId="{5B6B2B66-EE3D-4E19-A352-0C38991CC2ED}" dt="2018-11-25T18:15:26.150" v="201" actId="478"/>
          <ac:picMkLst>
            <pc:docMk/>
            <pc:sldMk cId="1102904661" sldId="686"/>
            <ac:picMk id="1026" creationId="{00000000-0000-0000-0000-000000000000}"/>
          </ac:picMkLst>
        </pc:picChg>
        <pc:picChg chg="del">
          <ac:chgData name="Carlos Martínez de Ibarreta Zorita" userId="d0e322e1-d2f4-4fc5-9490-adc62cda1453" providerId="ADAL" clId="{5B6B2B66-EE3D-4E19-A352-0C38991CC2ED}" dt="2018-11-25T18:15:24.584" v="200" actId="478"/>
          <ac:picMkLst>
            <pc:docMk/>
            <pc:sldMk cId="1102904661" sldId="686"/>
            <ac:picMk id="1028" creationId="{00000000-0000-0000-0000-000000000000}"/>
          </ac:picMkLst>
        </pc:picChg>
        <pc:picChg chg="del">
          <ac:chgData name="Carlos Martínez de Ibarreta Zorita" userId="d0e322e1-d2f4-4fc5-9490-adc62cda1453" providerId="ADAL" clId="{5B6B2B66-EE3D-4E19-A352-0C38991CC2ED}" dt="2018-11-25T18:15:23.247" v="199" actId="478"/>
          <ac:picMkLst>
            <pc:docMk/>
            <pc:sldMk cId="1102904661" sldId="686"/>
            <ac:picMk id="1030" creationId="{00000000-0000-0000-0000-000000000000}"/>
          </ac:picMkLst>
        </pc:picChg>
      </pc:sldChg>
      <pc:sldChg chg="addSp delSp modSp add">
        <pc:chgData name="Carlos Martínez de Ibarreta Zorita" userId="d0e322e1-d2f4-4fc5-9490-adc62cda1453" providerId="ADAL" clId="{5B6B2B66-EE3D-4E19-A352-0C38991CC2ED}" dt="2018-11-25T20:08:26.887" v="2725" actId="1076"/>
        <pc:sldMkLst>
          <pc:docMk/>
          <pc:sldMk cId="873973220" sldId="687"/>
        </pc:sldMkLst>
        <pc:spChg chg="add mod">
          <ac:chgData name="Carlos Martínez de Ibarreta Zorita" userId="d0e322e1-d2f4-4fc5-9490-adc62cda1453" providerId="ADAL" clId="{5B6B2B66-EE3D-4E19-A352-0C38991CC2ED}" dt="2018-11-25T19:57:48.377" v="2609" actId="113"/>
          <ac:spMkLst>
            <pc:docMk/>
            <pc:sldMk cId="873973220" sldId="687"/>
            <ac:spMk id="4" creationId="{D0F16C2D-9A07-4E86-ABE8-A0F07F66E164}"/>
          </ac:spMkLst>
        </pc:spChg>
        <pc:spChg chg="add mod">
          <ac:chgData name="Carlos Martínez de Ibarreta Zorita" userId="d0e322e1-d2f4-4fc5-9490-adc62cda1453" providerId="ADAL" clId="{5B6B2B66-EE3D-4E19-A352-0C38991CC2ED}" dt="2018-11-25T20:06:45.102" v="2700" actId="1076"/>
          <ac:spMkLst>
            <pc:docMk/>
            <pc:sldMk cId="873973220" sldId="687"/>
            <ac:spMk id="5" creationId="{050D3DE5-6A79-472D-8354-DB12176D09CC}"/>
          </ac:spMkLst>
        </pc:spChg>
        <pc:picChg chg="add">
          <ac:chgData name="Carlos Martínez de Ibarreta Zorita" userId="d0e322e1-d2f4-4fc5-9490-adc62cda1453" providerId="ADAL" clId="{5B6B2B66-EE3D-4E19-A352-0C38991CC2ED}" dt="2018-11-25T19:04:14.237" v="1714"/>
          <ac:picMkLst>
            <pc:docMk/>
            <pc:sldMk cId="873973220" sldId="687"/>
            <ac:picMk id="12" creationId="{A4F09851-69D8-40FB-8FE3-D5F4D1FBE619}"/>
          </ac:picMkLst>
        </pc:picChg>
        <pc:picChg chg="add mod">
          <ac:chgData name="Carlos Martínez de Ibarreta Zorita" userId="d0e322e1-d2f4-4fc5-9490-adc62cda1453" providerId="ADAL" clId="{5B6B2B66-EE3D-4E19-A352-0C38991CC2ED}" dt="2018-11-25T20:08:26.887" v="2725" actId="1076"/>
          <ac:picMkLst>
            <pc:docMk/>
            <pc:sldMk cId="873973220" sldId="687"/>
            <ac:picMk id="16" creationId="{D4813106-53F4-49A6-9435-BB86B9FB0B85}"/>
          </ac:picMkLst>
        </pc:picChg>
        <pc:picChg chg="add del mod">
          <ac:chgData name="Carlos Martínez de Ibarreta Zorita" userId="d0e322e1-d2f4-4fc5-9490-adc62cda1453" providerId="ADAL" clId="{5B6B2B66-EE3D-4E19-A352-0C38991CC2ED}" dt="2018-11-25T19:08:34.502" v="1736" actId="478"/>
          <ac:picMkLst>
            <pc:docMk/>
            <pc:sldMk cId="873973220" sldId="687"/>
            <ac:picMk id="3074" creationId="{7CB4C93C-C2BC-492D-9484-ED3F930FC802}"/>
          </ac:picMkLst>
        </pc:picChg>
        <pc:picChg chg="add del mod">
          <ac:chgData name="Carlos Martínez de Ibarreta Zorita" userId="d0e322e1-d2f4-4fc5-9490-adc62cda1453" providerId="ADAL" clId="{5B6B2B66-EE3D-4E19-A352-0C38991CC2ED}" dt="2018-11-25T19:08:35.817" v="1737" actId="478"/>
          <ac:picMkLst>
            <pc:docMk/>
            <pc:sldMk cId="873973220" sldId="687"/>
            <ac:picMk id="3076" creationId="{7E105833-9908-4055-9C0D-B5F7D309F02D}"/>
          </ac:picMkLst>
        </pc:picChg>
      </pc:sldChg>
      <pc:sldChg chg="addSp delSp modSp add ord">
        <pc:chgData name="Carlos Martínez de Ibarreta Zorita" userId="d0e322e1-d2f4-4fc5-9490-adc62cda1453" providerId="ADAL" clId="{5B6B2B66-EE3D-4E19-A352-0C38991CC2ED}" dt="2018-11-26T18:17:16.857" v="3627"/>
        <pc:sldMkLst>
          <pc:docMk/>
          <pc:sldMk cId="1585880849" sldId="688"/>
        </pc:sldMkLst>
        <pc:spChg chg="add del mod">
          <ac:chgData name="Carlos Martínez de Ibarreta Zorita" userId="d0e322e1-d2f4-4fc5-9490-adc62cda1453" providerId="ADAL" clId="{5B6B2B66-EE3D-4E19-A352-0C38991CC2ED}" dt="2018-11-25T18:59:34.869" v="1381" actId="478"/>
          <ac:spMkLst>
            <pc:docMk/>
            <pc:sldMk cId="1585880849" sldId="688"/>
            <ac:spMk id="4" creationId="{8300B392-9164-4A48-A679-98C98CAD8E21}"/>
          </ac:spMkLst>
        </pc:spChg>
        <pc:spChg chg="add mod">
          <ac:chgData name="Carlos Martínez de Ibarreta Zorita" userId="d0e322e1-d2f4-4fc5-9490-adc62cda1453" providerId="ADAL" clId="{5B6B2B66-EE3D-4E19-A352-0C38991CC2ED}" dt="2018-11-25T19:11:40.258" v="1919" actId="1076"/>
          <ac:spMkLst>
            <pc:docMk/>
            <pc:sldMk cId="1585880849" sldId="688"/>
            <ac:spMk id="5" creationId="{B2D96CD2-BFA2-462B-9511-38ED6B7A1FFF}"/>
          </ac:spMkLst>
        </pc:spChg>
        <pc:picChg chg="add del mod">
          <ac:chgData name="Carlos Martínez de Ibarreta Zorita" userId="d0e322e1-d2f4-4fc5-9490-adc62cda1453" providerId="ADAL" clId="{5B6B2B66-EE3D-4E19-A352-0C38991CC2ED}" dt="2018-11-25T19:11:08.501" v="1913"/>
          <ac:picMkLst>
            <pc:docMk/>
            <pc:sldMk cId="1585880849" sldId="688"/>
            <ac:picMk id="13" creationId="{0F9C7979-2536-4D8E-8FAA-E8E8166C9E68}"/>
          </ac:picMkLst>
        </pc:picChg>
        <pc:picChg chg="add mod modCrop">
          <ac:chgData name="Carlos Martínez de Ibarreta Zorita" userId="d0e322e1-d2f4-4fc5-9490-adc62cda1453" providerId="ADAL" clId="{5B6B2B66-EE3D-4E19-A352-0C38991CC2ED}" dt="2018-11-25T19:11:35.047" v="1918" actId="1076"/>
          <ac:picMkLst>
            <pc:docMk/>
            <pc:sldMk cId="1585880849" sldId="688"/>
            <ac:picMk id="2050" creationId="{BCDAFDF5-0DEC-407D-98F4-D16506E9FFC7}"/>
          </ac:picMkLst>
        </pc:picChg>
      </pc:sldChg>
      <pc:sldChg chg="addSp modSp add">
        <pc:chgData name="Carlos Martínez de Ibarreta Zorita" userId="d0e322e1-d2f4-4fc5-9490-adc62cda1453" providerId="ADAL" clId="{5B6B2B66-EE3D-4E19-A352-0C38991CC2ED}" dt="2018-11-25T20:18:02.484" v="2752" actId="1076"/>
        <pc:sldMkLst>
          <pc:docMk/>
          <pc:sldMk cId="2148815945" sldId="689"/>
        </pc:sldMkLst>
        <pc:spChg chg="add mod">
          <ac:chgData name="Carlos Martínez de Ibarreta Zorita" userId="d0e322e1-d2f4-4fc5-9490-adc62cda1453" providerId="ADAL" clId="{5B6B2B66-EE3D-4E19-A352-0C38991CC2ED}" dt="2018-11-25T20:09:43.893" v="2749" actId="20577"/>
          <ac:spMkLst>
            <pc:docMk/>
            <pc:sldMk cId="2148815945" sldId="689"/>
            <ac:spMk id="4" creationId="{6FA90D3A-AB32-4EF3-AAF9-F642FDEDA686}"/>
          </ac:spMkLst>
        </pc:spChg>
        <pc:picChg chg="add mod">
          <ac:chgData name="Carlos Martínez de Ibarreta Zorita" userId="d0e322e1-d2f4-4fc5-9490-adc62cda1453" providerId="ADAL" clId="{5B6B2B66-EE3D-4E19-A352-0C38991CC2ED}" dt="2018-11-25T20:18:02.484" v="2752" actId="1076"/>
          <ac:picMkLst>
            <pc:docMk/>
            <pc:sldMk cId="2148815945" sldId="689"/>
            <ac:picMk id="5122" creationId="{73F71552-BE3E-4775-9C7A-2877C90E21CA}"/>
          </ac:picMkLst>
        </pc:picChg>
      </pc:sldChg>
      <pc:sldChg chg="addSp modSp add ord">
        <pc:chgData name="Carlos Martínez de Ibarreta Zorita" userId="d0e322e1-d2f4-4fc5-9490-adc62cda1453" providerId="ADAL" clId="{5B6B2B66-EE3D-4E19-A352-0C38991CC2ED}" dt="2018-11-25T19:11:51.620" v="1920"/>
        <pc:sldMkLst>
          <pc:docMk/>
          <pc:sldMk cId="1111247668" sldId="690"/>
        </pc:sldMkLst>
        <pc:picChg chg="add mod">
          <ac:chgData name="Carlos Martínez de Ibarreta Zorita" userId="d0e322e1-d2f4-4fc5-9490-adc62cda1453" providerId="ADAL" clId="{5B6B2B66-EE3D-4E19-A352-0C38991CC2ED}" dt="2018-11-25T19:11:26.062" v="1916" actId="1076"/>
          <ac:picMkLst>
            <pc:docMk/>
            <pc:sldMk cId="1111247668" sldId="690"/>
            <ac:picMk id="12" creationId="{9830FBCF-B54F-40ED-8774-65EB46E535BC}"/>
          </ac:picMkLst>
        </pc:picChg>
      </pc:sldChg>
      <pc:sldChg chg="addSp modSp add">
        <pc:chgData name="Carlos Martínez de Ibarreta Zorita" userId="d0e322e1-d2f4-4fc5-9490-adc62cda1453" providerId="ADAL" clId="{5B6B2B66-EE3D-4E19-A352-0C38991CC2ED}" dt="2018-11-26T19:00:30.672" v="4776" actId="1076"/>
        <pc:sldMkLst>
          <pc:docMk/>
          <pc:sldMk cId="2009442880" sldId="691"/>
        </pc:sldMkLst>
        <pc:spChg chg="mod">
          <ac:chgData name="Carlos Martínez de Ibarreta Zorita" userId="d0e322e1-d2f4-4fc5-9490-adc62cda1453" providerId="ADAL" clId="{5B6B2B66-EE3D-4E19-A352-0C38991CC2ED}" dt="2018-11-25T20:22:00.240" v="2790" actId="207"/>
          <ac:spMkLst>
            <pc:docMk/>
            <pc:sldMk cId="2009442880" sldId="691"/>
            <ac:spMk id="2" creationId="{00000000-0000-0000-0000-000000000000}"/>
          </ac:spMkLst>
        </pc:spChg>
        <pc:spChg chg="add mod">
          <ac:chgData name="Carlos Martínez de Ibarreta Zorita" userId="d0e322e1-d2f4-4fc5-9490-adc62cda1453" providerId="ADAL" clId="{5B6B2B66-EE3D-4E19-A352-0C38991CC2ED}" dt="2018-11-26T18:59:22.923" v="4747" actId="14100"/>
          <ac:spMkLst>
            <pc:docMk/>
            <pc:sldMk cId="2009442880" sldId="691"/>
            <ac:spMk id="4" creationId="{6BC783F7-73B1-4E03-9E50-F8AE7604B492}"/>
          </ac:spMkLst>
        </pc:spChg>
        <pc:spChg chg="mod">
          <ac:chgData name="Carlos Martínez de Ibarreta Zorita" userId="d0e322e1-d2f4-4fc5-9490-adc62cda1453" providerId="ADAL" clId="{5B6B2B66-EE3D-4E19-A352-0C38991CC2ED}" dt="2018-11-25T20:22:43.376" v="2815" actId="207"/>
          <ac:spMkLst>
            <pc:docMk/>
            <pc:sldMk cId="2009442880" sldId="691"/>
            <ac:spMk id="8" creationId="{00000000-0000-0000-0000-000000000000}"/>
          </ac:spMkLst>
        </pc:spChg>
        <pc:spChg chg="add mod">
          <ac:chgData name="Carlos Martínez de Ibarreta Zorita" userId="d0e322e1-d2f4-4fc5-9490-adc62cda1453" providerId="ADAL" clId="{5B6B2B66-EE3D-4E19-A352-0C38991CC2ED}" dt="2018-11-26T19:00:30.672" v="4776" actId="1076"/>
          <ac:spMkLst>
            <pc:docMk/>
            <pc:sldMk cId="2009442880" sldId="691"/>
            <ac:spMk id="12" creationId="{49E541E6-F065-4676-9BC8-A131C0B17484}"/>
          </ac:spMkLst>
        </pc:spChg>
        <pc:picChg chg="add mod modCrop">
          <ac:chgData name="Carlos Martínez de Ibarreta Zorita" userId="d0e322e1-d2f4-4fc5-9490-adc62cda1453" providerId="ADAL" clId="{5B6B2B66-EE3D-4E19-A352-0C38991CC2ED}" dt="2018-11-26T18:59:40.128" v="4750" actId="732"/>
          <ac:picMkLst>
            <pc:docMk/>
            <pc:sldMk cId="2009442880" sldId="691"/>
            <ac:picMk id="5" creationId="{EE8B0C28-C190-4903-AF01-BD78C96B057F}"/>
          </ac:picMkLst>
        </pc:picChg>
      </pc:sldChg>
      <pc:sldChg chg="addSp modSp add">
        <pc:chgData name="Carlos Martínez de Ibarreta Zorita" userId="d0e322e1-d2f4-4fc5-9490-adc62cda1453" providerId="ADAL" clId="{5B6B2B66-EE3D-4E19-A352-0C38991CC2ED}" dt="2018-11-26T20:27:16.510" v="5256" actId="20577"/>
        <pc:sldMkLst>
          <pc:docMk/>
          <pc:sldMk cId="2441427618" sldId="692"/>
        </pc:sldMkLst>
        <pc:spChg chg="mod">
          <ac:chgData name="Carlos Martínez de Ibarreta Zorita" userId="d0e322e1-d2f4-4fc5-9490-adc62cda1453" providerId="ADAL" clId="{5B6B2B66-EE3D-4E19-A352-0C38991CC2ED}" dt="2018-11-25T19:00:25.875" v="1443" actId="20577"/>
          <ac:spMkLst>
            <pc:docMk/>
            <pc:sldMk cId="2441427618" sldId="692"/>
            <ac:spMk id="4" creationId="{D0F16C2D-9A07-4E86-ABE8-A0F07F66E164}"/>
          </ac:spMkLst>
        </pc:spChg>
        <pc:spChg chg="add mod">
          <ac:chgData name="Carlos Martínez de Ibarreta Zorita" userId="d0e322e1-d2f4-4fc5-9490-adc62cda1453" providerId="ADAL" clId="{5B6B2B66-EE3D-4E19-A352-0C38991CC2ED}" dt="2018-11-26T20:27:16.510" v="5256" actId="20577"/>
          <ac:spMkLst>
            <pc:docMk/>
            <pc:sldMk cId="2441427618" sldId="692"/>
            <ac:spMk id="12" creationId="{042A9A57-634D-45F7-96D6-7CDF01FC6163}"/>
          </ac:spMkLst>
        </pc:spChg>
        <pc:picChg chg="add mod">
          <ac:chgData name="Carlos Martínez de Ibarreta Zorita" userId="d0e322e1-d2f4-4fc5-9490-adc62cda1453" providerId="ADAL" clId="{5B6B2B66-EE3D-4E19-A352-0C38991CC2ED}" dt="2018-11-25T20:08:37.556" v="2727" actId="1076"/>
          <ac:picMkLst>
            <pc:docMk/>
            <pc:sldMk cId="2441427618" sldId="692"/>
            <ac:picMk id="13" creationId="{DEE68C3B-72F4-4F4A-B546-8ED6630C3DE4}"/>
          </ac:picMkLst>
        </pc:picChg>
      </pc:sldChg>
      <pc:sldChg chg="modSp add ord">
        <pc:chgData name="Carlos Martínez de Ibarreta Zorita" userId="d0e322e1-d2f4-4fc5-9490-adc62cda1453" providerId="ADAL" clId="{5B6B2B66-EE3D-4E19-A352-0C38991CC2ED}" dt="2018-11-25T20:08:03.660" v="2723" actId="6549"/>
        <pc:sldMkLst>
          <pc:docMk/>
          <pc:sldMk cId="1801627186" sldId="693"/>
        </pc:sldMkLst>
        <pc:spChg chg="mod">
          <ac:chgData name="Carlos Martínez de Ibarreta Zorita" userId="d0e322e1-d2f4-4fc5-9490-adc62cda1453" providerId="ADAL" clId="{5B6B2B66-EE3D-4E19-A352-0C38991CC2ED}" dt="2018-11-25T20:08:03.660" v="2723" actId="6549"/>
          <ac:spMkLst>
            <pc:docMk/>
            <pc:sldMk cId="1801627186" sldId="693"/>
            <ac:spMk id="4" creationId="{D0F16C2D-9A07-4E86-ABE8-A0F07F66E164}"/>
          </ac:spMkLst>
        </pc:spChg>
        <pc:picChg chg="mod">
          <ac:chgData name="Carlos Martínez de Ibarreta Zorita" userId="d0e322e1-d2f4-4fc5-9490-adc62cda1453" providerId="ADAL" clId="{5B6B2B66-EE3D-4E19-A352-0C38991CC2ED}" dt="2018-11-25T20:07:55.011" v="2714" actId="1038"/>
          <ac:picMkLst>
            <pc:docMk/>
            <pc:sldMk cId="1801627186" sldId="693"/>
            <ac:picMk id="3074" creationId="{7CB4C93C-C2BC-492D-9484-ED3F930FC802}"/>
          </ac:picMkLst>
        </pc:picChg>
        <pc:picChg chg="mod">
          <ac:chgData name="Carlos Martínez de Ibarreta Zorita" userId="d0e322e1-d2f4-4fc5-9490-adc62cda1453" providerId="ADAL" clId="{5B6B2B66-EE3D-4E19-A352-0C38991CC2ED}" dt="2018-11-25T20:07:57.621" v="2718" actId="1038"/>
          <ac:picMkLst>
            <pc:docMk/>
            <pc:sldMk cId="1801627186" sldId="693"/>
            <ac:picMk id="3076" creationId="{7E105833-9908-4055-9C0D-B5F7D309F02D}"/>
          </ac:picMkLst>
        </pc:picChg>
      </pc:sldChg>
      <pc:sldChg chg="addSp modSp add">
        <pc:chgData name="Carlos Martínez de Ibarreta Zorita" userId="d0e322e1-d2f4-4fc5-9490-adc62cda1453" providerId="ADAL" clId="{5B6B2B66-EE3D-4E19-A352-0C38991CC2ED}" dt="2018-11-25T20:20:39.293" v="2785" actId="1036"/>
        <pc:sldMkLst>
          <pc:docMk/>
          <pc:sldMk cId="2679210856" sldId="694"/>
        </pc:sldMkLst>
        <pc:spChg chg="mod">
          <ac:chgData name="Carlos Martínez de Ibarreta Zorita" userId="d0e322e1-d2f4-4fc5-9490-adc62cda1453" providerId="ADAL" clId="{5B6B2B66-EE3D-4E19-A352-0C38991CC2ED}" dt="2018-11-25T20:18:54.299" v="2761" actId="20577"/>
          <ac:spMkLst>
            <pc:docMk/>
            <pc:sldMk cId="2679210856" sldId="694"/>
            <ac:spMk id="4" creationId="{6FA90D3A-AB32-4EF3-AAF9-F642FDEDA686}"/>
          </ac:spMkLst>
        </pc:spChg>
        <pc:spChg chg="add mod">
          <ac:chgData name="Carlos Martínez de Ibarreta Zorita" userId="d0e322e1-d2f4-4fc5-9490-adc62cda1453" providerId="ADAL" clId="{5B6B2B66-EE3D-4E19-A352-0C38991CC2ED}" dt="2018-11-25T20:20:10.871" v="2783" actId="403"/>
          <ac:spMkLst>
            <pc:docMk/>
            <pc:sldMk cId="2679210856" sldId="694"/>
            <ac:spMk id="5" creationId="{CE967E4E-2F95-4C29-AE48-CC6946E8E017}"/>
          </ac:spMkLst>
        </pc:spChg>
        <pc:spChg chg="mod">
          <ac:chgData name="Carlos Martínez de Ibarreta Zorita" userId="d0e322e1-d2f4-4fc5-9490-adc62cda1453" providerId="ADAL" clId="{5B6B2B66-EE3D-4E19-A352-0C38991CC2ED}" dt="2018-11-25T20:20:39.293" v="2785" actId="1036"/>
          <ac:spMkLst>
            <pc:docMk/>
            <pc:sldMk cId="2679210856" sldId="694"/>
            <ac:spMk id="14" creationId="{5C6F463A-B6BC-41DE-B0B9-C1854890B956}"/>
          </ac:spMkLst>
        </pc:spChg>
      </pc:sldChg>
      <pc:sldChg chg="addSp delSp modSp add">
        <pc:chgData name="Carlos Martínez de Ibarreta Zorita" userId="d0e322e1-d2f4-4fc5-9490-adc62cda1453" providerId="ADAL" clId="{5B6B2B66-EE3D-4E19-A352-0C38991CC2ED}" dt="2018-11-26T19:06:42.318" v="4825" actId="20577"/>
        <pc:sldMkLst>
          <pc:docMk/>
          <pc:sldMk cId="4154852589" sldId="695"/>
        </pc:sldMkLst>
        <pc:spChg chg="mod">
          <ac:chgData name="Carlos Martínez de Ibarreta Zorita" userId="d0e322e1-d2f4-4fc5-9490-adc62cda1453" providerId="ADAL" clId="{5B6B2B66-EE3D-4E19-A352-0C38991CC2ED}" dt="2018-11-26T19:02:49.595" v="4786" actId="1037"/>
          <ac:spMkLst>
            <pc:docMk/>
            <pc:sldMk cId="4154852589" sldId="695"/>
            <ac:spMk id="4" creationId="{6BC783F7-73B1-4E03-9E50-F8AE7604B492}"/>
          </ac:spMkLst>
        </pc:spChg>
        <pc:spChg chg="add del">
          <ac:chgData name="Carlos Martínez de Ibarreta Zorita" userId="d0e322e1-d2f4-4fc5-9490-adc62cda1453" providerId="ADAL" clId="{5B6B2B66-EE3D-4E19-A352-0C38991CC2ED}" dt="2018-11-26T19:03:59.123" v="4788"/>
          <ac:spMkLst>
            <pc:docMk/>
            <pc:sldMk cId="4154852589" sldId="695"/>
            <ac:spMk id="5" creationId="{BF71F9A7-8CFD-4695-9F31-23B3E47DF52F}"/>
          </ac:spMkLst>
        </pc:spChg>
        <pc:spChg chg="add del mod">
          <ac:chgData name="Carlos Martínez de Ibarreta Zorita" userId="d0e322e1-d2f4-4fc5-9490-adc62cda1453" providerId="ADAL" clId="{5B6B2B66-EE3D-4E19-A352-0C38991CC2ED}" dt="2018-11-26T19:04:19.775" v="4791" actId="478"/>
          <ac:spMkLst>
            <pc:docMk/>
            <pc:sldMk cId="4154852589" sldId="695"/>
            <ac:spMk id="6" creationId="{3CB5FB8E-B25C-441B-B23C-497C77F23C49}"/>
          </ac:spMkLst>
        </pc:spChg>
        <pc:spChg chg="add del">
          <ac:chgData name="Carlos Martínez de Ibarreta Zorita" userId="d0e322e1-d2f4-4fc5-9490-adc62cda1453" providerId="ADAL" clId="{5B6B2B66-EE3D-4E19-A352-0C38991CC2ED}" dt="2018-11-26T19:04:19.775" v="4791" actId="478"/>
          <ac:spMkLst>
            <pc:docMk/>
            <pc:sldMk cId="4154852589" sldId="695"/>
            <ac:spMk id="7" creationId="{99E2A7DB-467D-4FA1-A245-671F50CFBA30}"/>
          </ac:spMkLst>
        </pc:spChg>
        <pc:spChg chg="add del mod">
          <ac:chgData name="Carlos Martínez de Ibarreta Zorita" userId="d0e322e1-d2f4-4fc5-9490-adc62cda1453" providerId="ADAL" clId="{5B6B2B66-EE3D-4E19-A352-0C38991CC2ED}" dt="2018-11-26T19:04:36.447" v="4794" actId="478"/>
          <ac:spMkLst>
            <pc:docMk/>
            <pc:sldMk cId="4154852589" sldId="695"/>
            <ac:spMk id="12" creationId="{82B0FA7B-B0AD-4116-A4CD-9CBBE62440E7}"/>
          </ac:spMkLst>
        </pc:spChg>
        <pc:spChg chg="add del">
          <ac:chgData name="Carlos Martínez de Ibarreta Zorita" userId="d0e322e1-d2f4-4fc5-9490-adc62cda1453" providerId="ADAL" clId="{5B6B2B66-EE3D-4E19-A352-0C38991CC2ED}" dt="2018-11-26T19:04:36.447" v="4794" actId="478"/>
          <ac:spMkLst>
            <pc:docMk/>
            <pc:sldMk cId="4154852589" sldId="695"/>
            <ac:spMk id="13" creationId="{A2E415C9-09AD-4D20-8A93-22832B14423F}"/>
          </ac:spMkLst>
        </pc:spChg>
        <pc:spChg chg="add mod">
          <ac:chgData name="Carlos Martínez de Ibarreta Zorita" userId="d0e322e1-d2f4-4fc5-9490-adc62cda1453" providerId="ADAL" clId="{5B6B2B66-EE3D-4E19-A352-0C38991CC2ED}" dt="2018-11-26T19:06:42.318" v="4825" actId="20577"/>
          <ac:spMkLst>
            <pc:docMk/>
            <pc:sldMk cId="4154852589" sldId="695"/>
            <ac:spMk id="16" creationId="{99DF4CFA-8B01-4EA3-BDF8-F7F40EF9E16D}"/>
          </ac:spMkLst>
        </pc:spChg>
      </pc:sldChg>
      <pc:sldChg chg="addSp delSp modSp add">
        <pc:chgData name="Carlos Martínez de Ibarreta Zorita" userId="d0e322e1-d2f4-4fc5-9490-adc62cda1453" providerId="ADAL" clId="{5B6B2B66-EE3D-4E19-A352-0C38991CC2ED}" dt="2018-11-26T21:17:01.793" v="5358" actId="478"/>
        <pc:sldMkLst>
          <pc:docMk/>
          <pc:sldMk cId="2608951725" sldId="696"/>
        </pc:sldMkLst>
        <pc:spChg chg="mod">
          <ac:chgData name="Carlos Martínez de Ibarreta Zorita" userId="d0e322e1-d2f4-4fc5-9490-adc62cda1453" providerId="ADAL" clId="{5B6B2B66-EE3D-4E19-A352-0C38991CC2ED}" dt="2018-11-26T20:33:47.178" v="5356" actId="113"/>
          <ac:spMkLst>
            <pc:docMk/>
            <pc:sldMk cId="2608951725" sldId="696"/>
            <ac:spMk id="4" creationId="{6BC783F7-73B1-4E03-9E50-F8AE7604B492}"/>
          </ac:spMkLst>
        </pc:spChg>
        <pc:picChg chg="add mod">
          <ac:chgData name="Carlos Martínez de Ibarreta Zorita" userId="d0e322e1-d2f4-4fc5-9490-adc62cda1453" providerId="ADAL" clId="{5B6B2B66-EE3D-4E19-A352-0C38991CC2ED}" dt="2018-11-26T20:33:32.444" v="5354" actId="1076"/>
          <ac:picMkLst>
            <pc:docMk/>
            <pc:sldMk cId="2608951725" sldId="696"/>
            <ac:picMk id="5" creationId="{2014EF1A-1ECC-4704-8939-E3B5C6F940C3}"/>
          </ac:picMkLst>
        </pc:picChg>
        <pc:picChg chg="add mod">
          <ac:chgData name="Carlos Martínez de Ibarreta Zorita" userId="d0e322e1-d2f4-4fc5-9490-adc62cda1453" providerId="ADAL" clId="{5B6B2B66-EE3D-4E19-A352-0C38991CC2ED}" dt="2018-11-26T20:33:22.441" v="5352" actId="1076"/>
          <ac:picMkLst>
            <pc:docMk/>
            <pc:sldMk cId="2608951725" sldId="696"/>
            <ac:picMk id="6" creationId="{66E33E73-CFE5-48EE-96BC-329E660960AD}"/>
          </ac:picMkLst>
        </pc:picChg>
        <pc:picChg chg="add del">
          <ac:chgData name="Carlos Martínez de Ibarreta Zorita" userId="d0e322e1-d2f4-4fc5-9490-adc62cda1453" providerId="ADAL" clId="{5B6B2B66-EE3D-4E19-A352-0C38991CC2ED}" dt="2018-11-26T21:17:01.793" v="5358" actId="478"/>
          <ac:picMkLst>
            <pc:docMk/>
            <pc:sldMk cId="2608951725" sldId="696"/>
            <ac:picMk id="7" creationId="{71340C0E-5AA9-4520-8AD9-F71B58376B97}"/>
          </ac:picMkLst>
        </pc:picChg>
      </pc:sldChg>
      <pc:sldChg chg="addSp modSp add">
        <pc:chgData name="Carlos Martínez de Ibarreta Zorita" userId="d0e322e1-d2f4-4fc5-9490-adc62cda1453" providerId="ADAL" clId="{5B6B2B66-EE3D-4E19-A352-0C38991CC2ED}" dt="2018-11-26T20:29:13.385" v="5328" actId="6549"/>
        <pc:sldMkLst>
          <pc:docMk/>
          <pc:sldMk cId="2665564546" sldId="697"/>
        </pc:sldMkLst>
        <pc:spChg chg="mod">
          <ac:chgData name="Carlos Martínez de Ibarreta Zorita" userId="d0e322e1-d2f4-4fc5-9490-adc62cda1453" providerId="ADAL" clId="{5B6B2B66-EE3D-4E19-A352-0C38991CC2ED}" dt="2018-11-26T20:26:23.529" v="5223" actId="1076"/>
          <ac:spMkLst>
            <pc:docMk/>
            <pc:sldMk cId="2665564546" sldId="697"/>
            <ac:spMk id="4" creationId="{6BC783F7-73B1-4E03-9E50-F8AE7604B492}"/>
          </ac:spMkLst>
        </pc:spChg>
        <pc:spChg chg="add mod">
          <ac:chgData name="Carlos Martínez de Ibarreta Zorita" userId="d0e322e1-d2f4-4fc5-9490-adc62cda1453" providerId="ADAL" clId="{5B6B2B66-EE3D-4E19-A352-0C38991CC2ED}" dt="2018-11-26T20:29:13.385" v="5328" actId="6549"/>
          <ac:spMkLst>
            <pc:docMk/>
            <pc:sldMk cId="2665564546" sldId="697"/>
            <ac:spMk id="12" creationId="{C7A05707-DDAC-4163-864A-C1948071F810}"/>
          </ac:spMkLst>
        </pc:spChg>
      </pc:sldChg>
      <pc:sldChg chg="add">
        <pc:chgData name="Carlos Martínez de Ibarreta Zorita" userId="d0e322e1-d2f4-4fc5-9490-adc62cda1453" providerId="ADAL" clId="{5B6B2B66-EE3D-4E19-A352-0C38991CC2ED}" dt="2018-11-25T20:22:58.715" v="2819"/>
        <pc:sldMkLst>
          <pc:docMk/>
          <pc:sldMk cId="3789968553" sldId="698"/>
        </pc:sldMkLst>
      </pc:sldChg>
      <pc:sldChg chg="addSp modSp add">
        <pc:chgData name="Carlos Martínez de Ibarreta Zorita" userId="d0e322e1-d2f4-4fc5-9490-adc62cda1453" providerId="ADAL" clId="{5B6B2B66-EE3D-4E19-A352-0C38991CC2ED}" dt="2018-11-26T21:42:10.844" v="5506" actId="1076"/>
        <pc:sldMkLst>
          <pc:docMk/>
          <pc:sldMk cId="2527691152" sldId="699"/>
        </pc:sldMkLst>
        <pc:spChg chg="mod">
          <ac:chgData name="Carlos Martínez de Ibarreta Zorita" userId="d0e322e1-d2f4-4fc5-9490-adc62cda1453" providerId="ADAL" clId="{5B6B2B66-EE3D-4E19-A352-0C38991CC2ED}" dt="2018-11-26T21:40:16.899" v="5418" actId="113"/>
          <ac:spMkLst>
            <pc:docMk/>
            <pc:sldMk cId="2527691152" sldId="699"/>
            <ac:spMk id="4" creationId="{6BC783F7-73B1-4E03-9E50-F8AE7604B492}"/>
          </ac:spMkLst>
        </pc:spChg>
        <pc:spChg chg="add mod">
          <ac:chgData name="Carlos Martínez de Ibarreta Zorita" userId="d0e322e1-d2f4-4fc5-9490-adc62cda1453" providerId="ADAL" clId="{5B6B2B66-EE3D-4E19-A352-0C38991CC2ED}" dt="2018-11-26T21:41:09.536" v="5500" actId="20577"/>
          <ac:spMkLst>
            <pc:docMk/>
            <pc:sldMk cId="2527691152" sldId="699"/>
            <ac:spMk id="6" creationId="{1A526FAA-B86B-47C3-9F16-34C03E775C7C}"/>
          </ac:spMkLst>
        </pc:spChg>
        <pc:spChg chg="mod">
          <ac:chgData name="Carlos Martínez de Ibarreta Zorita" userId="d0e322e1-d2f4-4fc5-9490-adc62cda1453" providerId="ADAL" clId="{5B6B2B66-EE3D-4E19-A352-0C38991CC2ED}" dt="2018-11-26T21:39:24.913" v="5365" actId="207"/>
          <ac:spMkLst>
            <pc:docMk/>
            <pc:sldMk cId="2527691152" sldId="699"/>
            <ac:spMk id="8" creationId="{00000000-0000-0000-0000-000000000000}"/>
          </ac:spMkLst>
        </pc:spChg>
        <pc:spChg chg="mod">
          <ac:chgData name="Carlos Martínez de Ibarreta Zorita" userId="d0e322e1-d2f4-4fc5-9490-adc62cda1453" providerId="ADAL" clId="{5B6B2B66-EE3D-4E19-A352-0C38991CC2ED}" dt="2018-11-26T21:39:01.326" v="5361" actId="207"/>
          <ac:spMkLst>
            <pc:docMk/>
            <pc:sldMk cId="2527691152" sldId="699"/>
            <ac:spMk id="15" creationId="{B62EB0BB-B649-461B-BAED-21282BD7C4C8}"/>
          </ac:spMkLst>
        </pc:spChg>
        <pc:picChg chg="add mod">
          <ac:chgData name="Carlos Martínez de Ibarreta Zorita" userId="d0e322e1-d2f4-4fc5-9490-adc62cda1453" providerId="ADAL" clId="{5B6B2B66-EE3D-4E19-A352-0C38991CC2ED}" dt="2018-11-26T21:41:16.166" v="5501" actId="1076"/>
          <ac:picMkLst>
            <pc:docMk/>
            <pc:sldMk cId="2527691152" sldId="699"/>
            <ac:picMk id="5" creationId="{8F208F16-C6EA-486E-A660-F1F393A9C911}"/>
          </ac:picMkLst>
        </pc:picChg>
        <pc:picChg chg="add mod">
          <ac:chgData name="Carlos Martínez de Ibarreta Zorita" userId="d0e322e1-d2f4-4fc5-9490-adc62cda1453" providerId="ADAL" clId="{5B6B2B66-EE3D-4E19-A352-0C38991CC2ED}" dt="2018-11-26T21:42:10.844" v="5506" actId="1076"/>
          <ac:picMkLst>
            <pc:docMk/>
            <pc:sldMk cId="2527691152" sldId="699"/>
            <ac:picMk id="5122" creationId="{C9DB7949-2DB9-48AE-A9A5-10F14CCAE7A5}"/>
          </ac:picMkLst>
        </pc:picChg>
      </pc:sldChg>
      <pc:sldChg chg="addSp delSp modSp add">
        <pc:chgData name="Carlos Martínez de Ibarreta Zorita" userId="d0e322e1-d2f4-4fc5-9490-adc62cda1453" providerId="ADAL" clId="{5B6B2B66-EE3D-4E19-A352-0C38991CC2ED}" dt="2018-11-26T18:19:03.057" v="3743" actId="20577"/>
        <pc:sldMkLst>
          <pc:docMk/>
          <pc:sldMk cId="4129673758" sldId="700"/>
        </pc:sldMkLst>
        <pc:spChg chg="add del mod">
          <ac:chgData name="Carlos Martínez de Ibarreta Zorita" userId="d0e322e1-d2f4-4fc5-9490-adc62cda1453" providerId="ADAL" clId="{5B6B2B66-EE3D-4E19-A352-0C38991CC2ED}" dt="2018-11-26T18:12:40.151" v="3132" actId="478"/>
          <ac:spMkLst>
            <pc:docMk/>
            <pc:sldMk cId="4129673758" sldId="700"/>
            <ac:spMk id="4" creationId="{2A85170D-6429-4830-9594-4B3586ABDBD8}"/>
          </ac:spMkLst>
        </pc:spChg>
        <pc:spChg chg="add mod">
          <ac:chgData name="Carlos Martínez de Ibarreta Zorita" userId="d0e322e1-d2f4-4fc5-9490-adc62cda1453" providerId="ADAL" clId="{5B6B2B66-EE3D-4E19-A352-0C38991CC2ED}" dt="2018-11-26T18:19:03.057" v="3743" actId="20577"/>
          <ac:spMkLst>
            <pc:docMk/>
            <pc:sldMk cId="4129673758" sldId="700"/>
            <ac:spMk id="6" creationId="{0EAF01E8-79E3-4906-A429-21ADF4BE6D14}"/>
          </ac:spMkLst>
        </pc:spChg>
        <pc:graphicFrameChg chg="add mod modGraphic">
          <ac:chgData name="Carlos Martínez de Ibarreta Zorita" userId="d0e322e1-d2f4-4fc5-9490-adc62cda1453" providerId="ADAL" clId="{5B6B2B66-EE3D-4E19-A352-0C38991CC2ED}" dt="2018-11-26T18:18:27.769" v="3662" actId="404"/>
          <ac:graphicFrameMkLst>
            <pc:docMk/>
            <pc:sldMk cId="4129673758" sldId="700"/>
            <ac:graphicFrameMk id="5" creationId="{CD4E1FDB-EEF3-4C2C-811C-8BA0526F0730}"/>
          </ac:graphicFrameMkLst>
        </pc:graphicFrameChg>
        <pc:picChg chg="del">
          <ac:chgData name="Carlos Martínez de Ibarreta Zorita" userId="d0e322e1-d2f4-4fc5-9490-adc62cda1453" providerId="ADAL" clId="{5B6B2B66-EE3D-4E19-A352-0C38991CC2ED}" dt="2018-11-26T18:09:35.571" v="2836" actId="478"/>
          <ac:picMkLst>
            <pc:docMk/>
            <pc:sldMk cId="4129673758" sldId="700"/>
            <ac:picMk id="12" creationId="{9830FBCF-B54F-40ED-8774-65EB46E535BC}"/>
          </ac:picMkLst>
        </pc:picChg>
      </pc:sldChg>
      <pc:sldChg chg="addSp delSp modSp add">
        <pc:chgData name="Carlos Martínez de Ibarreta Zorita" userId="d0e322e1-d2f4-4fc5-9490-adc62cda1453" providerId="ADAL" clId="{5B6B2B66-EE3D-4E19-A352-0C38991CC2ED}" dt="2018-11-26T18:31:38.823" v="4645" actId="478"/>
        <pc:sldMkLst>
          <pc:docMk/>
          <pc:sldMk cId="3864218237" sldId="701"/>
        </pc:sldMkLst>
        <pc:spChg chg="mod">
          <ac:chgData name="Carlos Martínez de Ibarreta Zorita" userId="d0e322e1-d2f4-4fc5-9490-adc62cda1453" providerId="ADAL" clId="{5B6B2B66-EE3D-4E19-A352-0C38991CC2ED}" dt="2018-11-26T18:30:07.108" v="4638" actId="20577"/>
          <ac:spMkLst>
            <pc:docMk/>
            <pc:sldMk cId="3864218237" sldId="701"/>
            <ac:spMk id="4" creationId="{6FA90D3A-AB32-4EF3-AAF9-F642FDEDA686}"/>
          </ac:spMkLst>
        </pc:spChg>
        <pc:spChg chg="del">
          <ac:chgData name="Carlos Martínez de Ibarreta Zorita" userId="d0e322e1-d2f4-4fc5-9490-adc62cda1453" providerId="ADAL" clId="{5B6B2B66-EE3D-4E19-A352-0C38991CC2ED}" dt="2018-11-26T18:23:43.273" v="4147" actId="478"/>
          <ac:spMkLst>
            <pc:docMk/>
            <pc:sldMk cId="3864218237" sldId="701"/>
            <ac:spMk id="5" creationId="{CE967E4E-2F95-4C29-AE48-CC6946E8E017}"/>
          </ac:spMkLst>
        </pc:spChg>
        <pc:picChg chg="add del mod">
          <ac:chgData name="Carlos Martínez de Ibarreta Zorita" userId="d0e322e1-d2f4-4fc5-9490-adc62cda1453" providerId="ADAL" clId="{5B6B2B66-EE3D-4E19-A352-0C38991CC2ED}" dt="2018-11-26T18:31:38.823" v="4645" actId="478"/>
          <ac:picMkLst>
            <pc:docMk/>
            <pc:sldMk cId="3864218237" sldId="701"/>
            <ac:picMk id="1026" creationId="{B636C113-4EC8-4BC9-966A-CD8E1693BF11}"/>
          </ac:picMkLst>
        </pc:picChg>
        <pc:picChg chg="add del mod">
          <ac:chgData name="Carlos Martínez de Ibarreta Zorita" userId="d0e322e1-d2f4-4fc5-9490-adc62cda1453" providerId="ADAL" clId="{5B6B2B66-EE3D-4E19-A352-0C38991CC2ED}" dt="2018-11-26T18:31:37.427" v="4644" actId="478"/>
          <ac:picMkLst>
            <pc:docMk/>
            <pc:sldMk cId="3864218237" sldId="701"/>
            <ac:picMk id="1028" creationId="{989DAEDC-A4CF-4A0B-9743-3E8C0A64630E}"/>
          </ac:picMkLst>
        </pc:picChg>
      </pc:sldChg>
      <pc:sldChg chg="addSp delSp modSp add">
        <pc:chgData name="Carlos Martínez de Ibarreta Zorita" userId="d0e322e1-d2f4-4fc5-9490-adc62cda1453" providerId="ADAL" clId="{5B6B2B66-EE3D-4E19-A352-0C38991CC2ED}" dt="2018-11-26T18:31:30.874" v="4643"/>
        <pc:sldMkLst>
          <pc:docMk/>
          <pc:sldMk cId="2465209504" sldId="702"/>
        </pc:sldMkLst>
        <pc:spChg chg="mod">
          <ac:chgData name="Carlos Martínez de Ibarreta Zorita" userId="d0e322e1-d2f4-4fc5-9490-adc62cda1453" providerId="ADAL" clId="{5B6B2B66-EE3D-4E19-A352-0C38991CC2ED}" dt="2018-11-26T18:31:27.951" v="4642" actId="113"/>
          <ac:spMkLst>
            <pc:docMk/>
            <pc:sldMk cId="2465209504" sldId="702"/>
            <ac:spMk id="4" creationId="{6FA90D3A-AB32-4EF3-AAF9-F642FDEDA686}"/>
          </ac:spMkLst>
        </pc:spChg>
        <pc:picChg chg="add">
          <ac:chgData name="Carlos Martínez de Ibarreta Zorita" userId="d0e322e1-d2f4-4fc5-9490-adc62cda1453" providerId="ADAL" clId="{5B6B2B66-EE3D-4E19-A352-0C38991CC2ED}" dt="2018-11-26T18:31:30.874" v="4643"/>
          <ac:picMkLst>
            <pc:docMk/>
            <pc:sldMk cId="2465209504" sldId="702"/>
            <ac:picMk id="13" creationId="{63D25CCF-B657-4A6A-9D4D-E2BF9E9705BB}"/>
          </ac:picMkLst>
        </pc:picChg>
        <pc:picChg chg="add">
          <ac:chgData name="Carlos Martínez de Ibarreta Zorita" userId="d0e322e1-d2f4-4fc5-9490-adc62cda1453" providerId="ADAL" clId="{5B6B2B66-EE3D-4E19-A352-0C38991CC2ED}" dt="2018-11-26T18:31:30.874" v="4643"/>
          <ac:picMkLst>
            <pc:docMk/>
            <pc:sldMk cId="2465209504" sldId="702"/>
            <ac:picMk id="16" creationId="{A9BA9E16-C511-4609-B565-4B15517C45BA}"/>
          </ac:picMkLst>
        </pc:picChg>
        <pc:picChg chg="del">
          <ac:chgData name="Carlos Martínez de Ibarreta Zorita" userId="d0e322e1-d2f4-4fc5-9490-adc62cda1453" providerId="ADAL" clId="{5B6B2B66-EE3D-4E19-A352-0C38991CC2ED}" dt="2018-11-26T18:31:07.735" v="4640"/>
          <ac:picMkLst>
            <pc:docMk/>
            <pc:sldMk cId="2465209504" sldId="702"/>
            <ac:picMk id="1026" creationId="{B636C113-4EC8-4BC9-966A-CD8E1693BF11}"/>
          </ac:picMkLst>
        </pc:picChg>
        <pc:picChg chg="del">
          <ac:chgData name="Carlos Martínez de Ibarreta Zorita" userId="d0e322e1-d2f4-4fc5-9490-adc62cda1453" providerId="ADAL" clId="{5B6B2B66-EE3D-4E19-A352-0C38991CC2ED}" dt="2018-11-26T18:31:07.735" v="4640"/>
          <ac:picMkLst>
            <pc:docMk/>
            <pc:sldMk cId="2465209504" sldId="702"/>
            <ac:picMk id="1028" creationId="{989DAEDC-A4CF-4A0B-9743-3E8C0A64630E}"/>
          </ac:picMkLst>
        </pc:picChg>
      </pc:sldChg>
      <pc:sldChg chg="addSp delSp modSp add">
        <pc:chgData name="Carlos Martínez de Ibarreta Zorita" userId="d0e322e1-d2f4-4fc5-9490-adc62cda1453" providerId="ADAL" clId="{5B6B2B66-EE3D-4E19-A352-0C38991CC2ED}" dt="2018-11-26T18:33:25.242" v="4656" actId="1076"/>
        <pc:sldMkLst>
          <pc:docMk/>
          <pc:sldMk cId="3389067916" sldId="703"/>
        </pc:sldMkLst>
        <pc:spChg chg="mod">
          <ac:chgData name="Carlos Martínez de Ibarreta Zorita" userId="d0e322e1-d2f4-4fc5-9490-adc62cda1453" providerId="ADAL" clId="{5B6B2B66-EE3D-4E19-A352-0C38991CC2ED}" dt="2018-11-26T18:32:05.128" v="4650" actId="207"/>
          <ac:spMkLst>
            <pc:docMk/>
            <pc:sldMk cId="3389067916" sldId="703"/>
            <ac:spMk id="4" creationId="{6FA90D3A-AB32-4EF3-AAF9-F642FDEDA686}"/>
          </ac:spMkLst>
        </pc:spChg>
        <pc:picChg chg="del">
          <ac:chgData name="Carlos Martínez de Ibarreta Zorita" userId="d0e322e1-d2f4-4fc5-9490-adc62cda1453" providerId="ADAL" clId="{5B6B2B66-EE3D-4E19-A352-0C38991CC2ED}" dt="2018-11-26T18:32:08.667" v="4652" actId="478"/>
          <ac:picMkLst>
            <pc:docMk/>
            <pc:sldMk cId="3389067916" sldId="703"/>
            <ac:picMk id="13" creationId="{63D25CCF-B657-4A6A-9D4D-E2BF9E9705BB}"/>
          </ac:picMkLst>
        </pc:picChg>
        <pc:picChg chg="del">
          <ac:chgData name="Carlos Martínez de Ibarreta Zorita" userId="d0e322e1-d2f4-4fc5-9490-adc62cda1453" providerId="ADAL" clId="{5B6B2B66-EE3D-4E19-A352-0C38991CC2ED}" dt="2018-11-26T18:32:06.613" v="4651" actId="478"/>
          <ac:picMkLst>
            <pc:docMk/>
            <pc:sldMk cId="3389067916" sldId="703"/>
            <ac:picMk id="16" creationId="{A9BA9E16-C511-4609-B565-4B15517C45BA}"/>
          </ac:picMkLst>
        </pc:picChg>
        <pc:picChg chg="add mod">
          <ac:chgData name="Carlos Martínez de Ibarreta Zorita" userId="d0e322e1-d2f4-4fc5-9490-adc62cda1453" providerId="ADAL" clId="{5B6B2B66-EE3D-4E19-A352-0C38991CC2ED}" dt="2018-11-26T18:33:25.242" v="4656" actId="1076"/>
          <ac:picMkLst>
            <pc:docMk/>
            <pc:sldMk cId="3389067916" sldId="703"/>
            <ac:picMk id="2050" creationId="{BC7573AA-9902-443E-97BB-F5051E81FC3A}"/>
          </ac:picMkLst>
        </pc:picChg>
      </pc:sldChg>
      <pc:sldChg chg="addSp delSp modSp add">
        <pc:chgData name="Carlos Martínez de Ibarreta Zorita" userId="d0e322e1-d2f4-4fc5-9490-adc62cda1453" providerId="ADAL" clId="{5B6B2B66-EE3D-4E19-A352-0C38991CC2ED}" dt="2018-11-26T21:50:41.112" v="5701" actId="14100"/>
        <pc:sldMkLst>
          <pc:docMk/>
          <pc:sldMk cId="3896169279" sldId="704"/>
        </pc:sldMkLst>
        <pc:spChg chg="mod">
          <ac:chgData name="Carlos Martínez de Ibarreta Zorita" userId="d0e322e1-d2f4-4fc5-9490-adc62cda1453" providerId="ADAL" clId="{5B6B2B66-EE3D-4E19-A352-0C38991CC2ED}" dt="2018-11-26T21:46:51.422" v="5655" actId="20577"/>
          <ac:spMkLst>
            <pc:docMk/>
            <pc:sldMk cId="3896169279" sldId="704"/>
            <ac:spMk id="6" creationId="{1A526FAA-B86B-47C3-9F16-34C03E775C7C}"/>
          </ac:spMkLst>
        </pc:spChg>
        <pc:spChg chg="add mod">
          <ac:chgData name="Carlos Martínez de Ibarreta Zorita" userId="d0e322e1-d2f4-4fc5-9490-adc62cda1453" providerId="ADAL" clId="{5B6B2B66-EE3D-4E19-A352-0C38991CC2ED}" dt="2018-11-26T21:48:28.997" v="5690" actId="14100"/>
          <ac:spMkLst>
            <pc:docMk/>
            <pc:sldMk cId="3896169279" sldId="704"/>
            <ac:spMk id="16" creationId="{1E750838-FAF7-4EEE-B438-8EF2EC923A79}"/>
          </ac:spMkLst>
        </pc:spChg>
        <pc:picChg chg="del">
          <ac:chgData name="Carlos Martínez de Ibarreta Zorita" userId="d0e322e1-d2f4-4fc5-9490-adc62cda1453" providerId="ADAL" clId="{5B6B2B66-EE3D-4E19-A352-0C38991CC2ED}" dt="2018-11-26T21:45:58.155" v="5508" actId="478"/>
          <ac:picMkLst>
            <pc:docMk/>
            <pc:sldMk cId="3896169279" sldId="704"/>
            <ac:picMk id="5" creationId="{8F208F16-C6EA-486E-A660-F1F393A9C911}"/>
          </ac:picMkLst>
        </pc:picChg>
        <pc:picChg chg="add mod">
          <ac:chgData name="Carlos Martínez de Ibarreta Zorita" userId="d0e322e1-d2f4-4fc5-9490-adc62cda1453" providerId="ADAL" clId="{5B6B2B66-EE3D-4E19-A352-0C38991CC2ED}" dt="2018-11-26T21:49:47.990" v="5695" actId="1076"/>
          <ac:picMkLst>
            <pc:docMk/>
            <pc:sldMk cId="3896169279" sldId="704"/>
            <ac:picMk id="7" creationId="{4A5E16A0-401D-4A59-9EFF-C3052386D28C}"/>
          </ac:picMkLst>
        </pc:picChg>
        <pc:picChg chg="del">
          <ac:chgData name="Carlos Martínez de Ibarreta Zorita" userId="d0e322e1-d2f4-4fc5-9490-adc62cda1453" providerId="ADAL" clId="{5B6B2B66-EE3D-4E19-A352-0C38991CC2ED}" dt="2018-11-26T21:46:55.512" v="5656" actId="478"/>
          <ac:picMkLst>
            <pc:docMk/>
            <pc:sldMk cId="3896169279" sldId="704"/>
            <ac:picMk id="5122" creationId="{C9DB7949-2DB9-48AE-A9A5-10F14CCAE7A5}"/>
          </ac:picMkLst>
        </pc:picChg>
        <pc:picChg chg="add del mod">
          <ac:chgData name="Carlos Martínez de Ibarreta Zorita" userId="d0e322e1-d2f4-4fc5-9490-adc62cda1453" providerId="ADAL" clId="{5B6B2B66-EE3D-4E19-A352-0C38991CC2ED}" dt="2018-11-26T21:50:26.857" v="5696" actId="478"/>
          <ac:picMkLst>
            <pc:docMk/>
            <pc:sldMk cId="3896169279" sldId="704"/>
            <ac:picMk id="6146" creationId="{755905AD-2FA8-420A-8BB6-5281414F1628}"/>
          </ac:picMkLst>
        </pc:picChg>
        <pc:picChg chg="add mod">
          <ac:chgData name="Carlos Martínez de Ibarreta Zorita" userId="d0e322e1-d2f4-4fc5-9490-adc62cda1453" providerId="ADAL" clId="{5B6B2B66-EE3D-4E19-A352-0C38991CC2ED}" dt="2018-11-26T21:50:41.112" v="5701" actId="14100"/>
          <ac:picMkLst>
            <pc:docMk/>
            <pc:sldMk cId="3896169279" sldId="704"/>
            <ac:picMk id="6148" creationId="{22B53291-9344-43BA-97E7-F2F917F4F370}"/>
          </ac:picMkLst>
        </pc:picChg>
      </pc:sldChg>
      <pc:sldChg chg="addSp delSp modSp add">
        <pc:chgData name="Carlos Martínez de Ibarreta Zorita" userId="d0e322e1-d2f4-4fc5-9490-adc62cda1453" providerId="ADAL" clId="{5B6B2B66-EE3D-4E19-A352-0C38991CC2ED}" dt="2018-11-26T21:55:48.044" v="6085" actId="14100"/>
        <pc:sldMkLst>
          <pc:docMk/>
          <pc:sldMk cId="3453331115" sldId="705"/>
        </pc:sldMkLst>
        <pc:spChg chg="mod">
          <ac:chgData name="Carlos Martínez de Ibarreta Zorita" userId="d0e322e1-d2f4-4fc5-9490-adc62cda1453" providerId="ADAL" clId="{5B6B2B66-EE3D-4E19-A352-0C38991CC2ED}" dt="2018-11-26T21:53:54.121" v="5891" actId="1076"/>
          <ac:spMkLst>
            <pc:docMk/>
            <pc:sldMk cId="3453331115" sldId="705"/>
            <ac:spMk id="4" creationId="{6BC783F7-73B1-4E03-9E50-F8AE7604B492}"/>
          </ac:spMkLst>
        </pc:spChg>
        <pc:spChg chg="add mod">
          <ac:chgData name="Carlos Martínez de Ibarreta Zorita" userId="d0e322e1-d2f4-4fc5-9490-adc62cda1453" providerId="ADAL" clId="{5B6B2B66-EE3D-4E19-A352-0C38991CC2ED}" dt="2018-11-26T21:55:48.044" v="6085" actId="14100"/>
          <ac:spMkLst>
            <pc:docMk/>
            <pc:sldMk cId="3453331115" sldId="705"/>
            <ac:spMk id="5" creationId="{6C8D859D-0726-45AF-A121-449F28BC5732}"/>
          </ac:spMkLst>
        </pc:spChg>
        <pc:spChg chg="mod">
          <ac:chgData name="Carlos Martínez de Ibarreta Zorita" userId="d0e322e1-d2f4-4fc5-9490-adc62cda1453" providerId="ADAL" clId="{5B6B2B66-EE3D-4E19-A352-0C38991CC2ED}" dt="2018-11-26T21:52:57.404" v="5887" actId="20577"/>
          <ac:spMkLst>
            <pc:docMk/>
            <pc:sldMk cId="3453331115" sldId="705"/>
            <ac:spMk id="6" creationId="{1A526FAA-B86B-47C3-9F16-34C03E775C7C}"/>
          </ac:spMkLst>
        </pc:spChg>
        <pc:spChg chg="mod">
          <ac:chgData name="Carlos Martínez de Ibarreta Zorita" userId="d0e322e1-d2f4-4fc5-9490-adc62cda1453" providerId="ADAL" clId="{5B6B2B66-EE3D-4E19-A352-0C38991CC2ED}" dt="2018-11-26T21:54:05.445" v="5893" actId="20577"/>
          <ac:spMkLst>
            <pc:docMk/>
            <pc:sldMk cId="3453331115" sldId="705"/>
            <ac:spMk id="16" creationId="{1E750838-FAF7-4EEE-B438-8EF2EC923A79}"/>
          </ac:spMkLst>
        </pc:spChg>
        <pc:picChg chg="del">
          <ac:chgData name="Carlos Martínez de Ibarreta Zorita" userId="d0e322e1-d2f4-4fc5-9490-adc62cda1453" providerId="ADAL" clId="{5B6B2B66-EE3D-4E19-A352-0C38991CC2ED}" dt="2018-11-26T21:51:19.478" v="5703" actId="478"/>
          <ac:picMkLst>
            <pc:docMk/>
            <pc:sldMk cId="3453331115" sldId="705"/>
            <ac:picMk id="7" creationId="{4A5E16A0-401D-4A59-9EFF-C3052386D28C}"/>
          </ac:picMkLst>
        </pc:picChg>
        <pc:picChg chg="del">
          <ac:chgData name="Carlos Martínez de Ibarreta Zorita" userId="d0e322e1-d2f4-4fc5-9490-adc62cda1453" providerId="ADAL" clId="{5B6B2B66-EE3D-4E19-A352-0C38991CC2ED}" dt="2018-11-26T21:51:21.274" v="5704" actId="478"/>
          <ac:picMkLst>
            <pc:docMk/>
            <pc:sldMk cId="3453331115" sldId="705"/>
            <ac:picMk id="6148" creationId="{22B53291-9344-43BA-97E7-F2F917F4F370}"/>
          </ac:picMkLst>
        </pc:picChg>
        <pc:picChg chg="add mod">
          <ac:chgData name="Carlos Martínez de Ibarreta Zorita" userId="d0e322e1-d2f4-4fc5-9490-adc62cda1453" providerId="ADAL" clId="{5B6B2B66-EE3D-4E19-A352-0C38991CC2ED}" dt="2018-11-26T21:53:44.679" v="5890" actId="1076"/>
          <ac:picMkLst>
            <pc:docMk/>
            <pc:sldMk cId="3453331115" sldId="705"/>
            <ac:picMk id="7170" creationId="{7F5C428C-E21D-49C3-AE7D-93A85308A5DF}"/>
          </ac:picMkLst>
        </pc:picChg>
      </pc:sldChg>
      <pc:sldChg chg="addSp delSp modSp add">
        <pc:chgData name="Carlos Martínez de Ibarreta Zorita" userId="d0e322e1-d2f4-4fc5-9490-adc62cda1453" providerId="ADAL" clId="{5B6B2B66-EE3D-4E19-A352-0C38991CC2ED}" dt="2018-11-26T22:01:03.386" v="6371" actId="1038"/>
        <pc:sldMkLst>
          <pc:docMk/>
          <pc:sldMk cId="2721619381" sldId="706"/>
        </pc:sldMkLst>
        <pc:spChg chg="mod">
          <ac:chgData name="Carlos Martínez de Ibarreta Zorita" userId="d0e322e1-d2f4-4fc5-9490-adc62cda1453" providerId="ADAL" clId="{5B6B2B66-EE3D-4E19-A352-0C38991CC2ED}" dt="2018-11-26T22:01:03.386" v="6371" actId="1038"/>
          <ac:spMkLst>
            <pc:docMk/>
            <pc:sldMk cId="2721619381" sldId="706"/>
            <ac:spMk id="5" creationId="{6C8D859D-0726-45AF-A121-449F28BC5732}"/>
          </ac:spMkLst>
        </pc:spChg>
        <pc:spChg chg="mod">
          <ac:chgData name="Carlos Martínez de Ibarreta Zorita" userId="d0e322e1-d2f4-4fc5-9490-adc62cda1453" providerId="ADAL" clId="{5B6B2B66-EE3D-4E19-A352-0C38991CC2ED}" dt="2018-11-26T21:56:29.563" v="6112" actId="20577"/>
          <ac:spMkLst>
            <pc:docMk/>
            <pc:sldMk cId="2721619381" sldId="706"/>
            <ac:spMk id="6" creationId="{1A526FAA-B86B-47C3-9F16-34C03E775C7C}"/>
          </ac:spMkLst>
        </pc:spChg>
        <pc:spChg chg="mod">
          <ac:chgData name="Carlos Martínez de Ibarreta Zorita" userId="d0e322e1-d2f4-4fc5-9490-adc62cda1453" providerId="ADAL" clId="{5B6B2B66-EE3D-4E19-A352-0C38991CC2ED}" dt="2018-11-26T21:59:05.541" v="6362" actId="1076"/>
          <ac:spMkLst>
            <pc:docMk/>
            <pc:sldMk cId="2721619381" sldId="706"/>
            <ac:spMk id="16" creationId="{1E750838-FAF7-4EEE-B438-8EF2EC923A79}"/>
          </ac:spMkLst>
        </pc:spChg>
        <pc:picChg chg="del">
          <ac:chgData name="Carlos Martínez de Ibarreta Zorita" userId="d0e322e1-d2f4-4fc5-9490-adc62cda1453" providerId="ADAL" clId="{5B6B2B66-EE3D-4E19-A352-0C38991CC2ED}" dt="2018-11-26T21:59:07.175" v="6363" actId="478"/>
          <ac:picMkLst>
            <pc:docMk/>
            <pc:sldMk cId="2721619381" sldId="706"/>
            <ac:picMk id="7170" creationId="{7F5C428C-E21D-49C3-AE7D-93A85308A5DF}"/>
          </ac:picMkLst>
        </pc:picChg>
        <pc:picChg chg="add mod">
          <ac:chgData name="Carlos Martínez de Ibarreta Zorita" userId="d0e322e1-d2f4-4fc5-9490-adc62cda1453" providerId="ADAL" clId="{5B6B2B66-EE3D-4E19-A352-0C38991CC2ED}" dt="2018-11-26T22:00:52.438" v="6369" actId="1076"/>
          <ac:picMkLst>
            <pc:docMk/>
            <pc:sldMk cId="2721619381" sldId="706"/>
            <ac:picMk id="8194" creationId="{A0B2B073-C392-4AFA-8CBA-385716B55E93}"/>
          </ac:picMkLst>
        </pc:picChg>
      </pc:sldChg>
      <pc:sldChg chg="addSp delSp modSp add">
        <pc:chgData name="Carlos Martínez de Ibarreta Zorita" userId="d0e322e1-d2f4-4fc5-9490-adc62cda1453" providerId="ADAL" clId="{5B6B2B66-EE3D-4E19-A352-0C38991CC2ED}" dt="2018-11-26T22:13:42.242" v="6585" actId="113"/>
        <pc:sldMkLst>
          <pc:docMk/>
          <pc:sldMk cId="192855113" sldId="707"/>
        </pc:sldMkLst>
        <pc:spChg chg="mod">
          <ac:chgData name="Carlos Martínez de Ibarreta Zorita" userId="d0e322e1-d2f4-4fc5-9490-adc62cda1453" providerId="ADAL" clId="{5B6B2B66-EE3D-4E19-A352-0C38991CC2ED}" dt="2018-11-26T22:13:42.242" v="6585" actId="113"/>
          <ac:spMkLst>
            <pc:docMk/>
            <pc:sldMk cId="192855113" sldId="707"/>
            <ac:spMk id="5" creationId="{6C8D859D-0726-45AF-A121-449F28BC5732}"/>
          </ac:spMkLst>
        </pc:spChg>
        <pc:spChg chg="mod">
          <ac:chgData name="Carlos Martínez de Ibarreta Zorita" userId="d0e322e1-d2f4-4fc5-9490-adc62cda1453" providerId="ADAL" clId="{5B6B2B66-EE3D-4E19-A352-0C38991CC2ED}" dt="2018-11-26T22:01:20.491" v="6381" actId="6549"/>
          <ac:spMkLst>
            <pc:docMk/>
            <pc:sldMk cId="192855113" sldId="707"/>
            <ac:spMk id="6" creationId="{1A526FAA-B86B-47C3-9F16-34C03E775C7C}"/>
          </ac:spMkLst>
        </pc:spChg>
        <pc:spChg chg="mod">
          <ac:chgData name="Carlos Martínez de Ibarreta Zorita" userId="d0e322e1-d2f4-4fc5-9490-adc62cda1453" providerId="ADAL" clId="{5B6B2B66-EE3D-4E19-A352-0C38991CC2ED}" dt="2018-11-26T22:02:34.595" v="6442" actId="6549"/>
          <ac:spMkLst>
            <pc:docMk/>
            <pc:sldMk cId="192855113" sldId="707"/>
            <ac:spMk id="16" creationId="{1E750838-FAF7-4EEE-B438-8EF2EC923A79}"/>
          </ac:spMkLst>
        </pc:spChg>
        <pc:picChg chg="del">
          <ac:chgData name="Carlos Martínez de Ibarreta Zorita" userId="d0e322e1-d2f4-4fc5-9490-adc62cda1453" providerId="ADAL" clId="{5B6B2B66-EE3D-4E19-A352-0C38991CC2ED}" dt="2018-11-26T22:01:30.017" v="6382" actId="478"/>
          <ac:picMkLst>
            <pc:docMk/>
            <pc:sldMk cId="192855113" sldId="707"/>
            <ac:picMk id="8194" creationId="{A0B2B073-C392-4AFA-8CBA-385716B55E93}"/>
          </ac:picMkLst>
        </pc:picChg>
        <pc:picChg chg="add mod">
          <ac:chgData name="Carlos Martínez de Ibarreta Zorita" userId="d0e322e1-d2f4-4fc5-9490-adc62cda1453" providerId="ADAL" clId="{5B6B2B66-EE3D-4E19-A352-0C38991CC2ED}" dt="2018-11-26T22:01:56.752" v="6385" actId="1076"/>
          <ac:picMkLst>
            <pc:docMk/>
            <pc:sldMk cId="192855113" sldId="707"/>
            <ac:picMk id="9218" creationId="{9202BF6D-9E7E-4993-B18F-26DD71709EDC}"/>
          </ac:picMkLst>
        </pc:picChg>
      </pc:sldChg>
      <pc:sldChg chg="addSp delSp modSp add">
        <pc:chgData name="Carlos Martínez de Ibarreta Zorita" userId="d0e322e1-d2f4-4fc5-9490-adc62cda1453" providerId="ADAL" clId="{5B6B2B66-EE3D-4E19-A352-0C38991CC2ED}" dt="2018-11-26T22:43:55.436" v="7365" actId="1076"/>
        <pc:sldMkLst>
          <pc:docMk/>
          <pc:sldMk cId="3155240420" sldId="708"/>
        </pc:sldMkLst>
        <pc:spChg chg="mod">
          <ac:chgData name="Carlos Martínez de Ibarreta Zorita" userId="d0e322e1-d2f4-4fc5-9490-adc62cda1453" providerId="ADAL" clId="{5B6B2B66-EE3D-4E19-A352-0C38991CC2ED}" dt="2018-11-26T22:14:37.976" v="6624" actId="6549"/>
          <ac:spMkLst>
            <pc:docMk/>
            <pc:sldMk cId="3155240420" sldId="708"/>
            <ac:spMk id="4" creationId="{6BC783F7-73B1-4E03-9E50-F8AE7604B492}"/>
          </ac:spMkLst>
        </pc:spChg>
        <pc:spChg chg="mod">
          <ac:chgData name="Carlos Martínez de Ibarreta Zorita" userId="d0e322e1-d2f4-4fc5-9490-adc62cda1453" providerId="ADAL" clId="{5B6B2B66-EE3D-4E19-A352-0C38991CC2ED}" dt="2018-11-26T22:43:14.310" v="7357" actId="6549"/>
          <ac:spMkLst>
            <pc:docMk/>
            <pc:sldMk cId="3155240420" sldId="708"/>
            <ac:spMk id="5" creationId="{6C8D859D-0726-45AF-A121-449F28BC5732}"/>
          </ac:spMkLst>
        </pc:spChg>
        <pc:spChg chg="mod">
          <ac:chgData name="Carlos Martínez de Ibarreta Zorita" userId="d0e322e1-d2f4-4fc5-9490-adc62cda1453" providerId="ADAL" clId="{5B6B2B66-EE3D-4E19-A352-0C38991CC2ED}" dt="2018-11-26T22:16:46.768" v="6879" actId="20577"/>
          <ac:spMkLst>
            <pc:docMk/>
            <pc:sldMk cId="3155240420" sldId="708"/>
            <ac:spMk id="6" creationId="{1A526FAA-B86B-47C3-9F16-34C03E775C7C}"/>
          </ac:spMkLst>
        </pc:spChg>
        <pc:spChg chg="mod">
          <ac:chgData name="Carlos Martínez de Ibarreta Zorita" userId="d0e322e1-d2f4-4fc5-9490-adc62cda1453" providerId="ADAL" clId="{5B6B2B66-EE3D-4E19-A352-0C38991CC2ED}" dt="2018-11-26T22:43:42.502" v="7363" actId="1076"/>
          <ac:spMkLst>
            <pc:docMk/>
            <pc:sldMk cId="3155240420" sldId="708"/>
            <ac:spMk id="16" creationId="{1E750838-FAF7-4EEE-B438-8EF2EC923A79}"/>
          </ac:spMkLst>
        </pc:spChg>
        <pc:picChg chg="add mod">
          <ac:chgData name="Carlos Martínez de Ibarreta Zorita" userId="d0e322e1-d2f4-4fc5-9490-adc62cda1453" providerId="ADAL" clId="{5B6B2B66-EE3D-4E19-A352-0C38991CC2ED}" dt="2018-11-26T22:43:55.436" v="7365" actId="1076"/>
          <ac:picMkLst>
            <pc:docMk/>
            <pc:sldMk cId="3155240420" sldId="708"/>
            <ac:picMk id="7" creationId="{454DD25B-0AF1-4015-9950-354585034B2C}"/>
          </ac:picMkLst>
        </pc:picChg>
        <pc:picChg chg="del">
          <ac:chgData name="Carlos Martínez de Ibarreta Zorita" userId="d0e322e1-d2f4-4fc5-9490-adc62cda1453" providerId="ADAL" clId="{5B6B2B66-EE3D-4E19-A352-0C38991CC2ED}" dt="2018-11-26T22:15:56.509" v="6799" actId="478"/>
          <ac:picMkLst>
            <pc:docMk/>
            <pc:sldMk cId="3155240420" sldId="708"/>
            <ac:picMk id="9218" creationId="{9202BF6D-9E7E-4993-B18F-26DD71709EDC}"/>
          </ac:picMkLst>
        </pc:picChg>
        <pc:picChg chg="add mod">
          <ac:chgData name="Carlos Martínez de Ibarreta Zorita" userId="d0e322e1-d2f4-4fc5-9490-adc62cda1453" providerId="ADAL" clId="{5B6B2B66-EE3D-4E19-A352-0C38991CC2ED}" dt="2018-11-26T22:43:34.992" v="7362" actId="1076"/>
          <ac:picMkLst>
            <pc:docMk/>
            <pc:sldMk cId="3155240420" sldId="708"/>
            <ac:picMk id="10242" creationId="{6FCFAE59-FF8C-4702-A4FA-89CF109E3E5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2866" name="Rectangle 2"/>
          <p:cNvSpPr>
            <a:spLocks noGrp="1" noChangeArrowheads="1"/>
          </p:cNvSpPr>
          <p:nvPr>
            <p:ph type="hdr" sz="quarter"/>
          </p:nvPr>
        </p:nvSpPr>
        <p:spPr bwMode="auto">
          <a:xfrm>
            <a:off x="0" y="1"/>
            <a:ext cx="2949841" cy="49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52" tIns="45426" rIns="90852" bIns="45426" numCol="1" anchor="t" anchorCtr="0" compatLnSpc="1">
            <a:prstTxWarp prst="textNoShape">
              <a:avLst/>
            </a:prstTxWarp>
          </a:bodyPr>
          <a:lstStyle>
            <a:lvl1pPr algn="l" defTabSz="909321">
              <a:spcBef>
                <a:spcPct val="0"/>
              </a:spcBef>
              <a:defRPr sz="1200">
                <a:latin typeface="Arial" charset="0"/>
              </a:defRPr>
            </a:lvl1pPr>
          </a:lstStyle>
          <a:p>
            <a:pPr>
              <a:defRPr/>
            </a:pPr>
            <a:endParaRPr lang="es-ES"/>
          </a:p>
        </p:txBody>
      </p:sp>
      <p:sp>
        <p:nvSpPr>
          <p:cNvPr id="292867" name="Rectangle 3"/>
          <p:cNvSpPr>
            <a:spLocks noGrp="1" noChangeArrowheads="1"/>
          </p:cNvSpPr>
          <p:nvPr>
            <p:ph type="dt" sz="quarter" idx="1"/>
          </p:nvPr>
        </p:nvSpPr>
        <p:spPr bwMode="auto">
          <a:xfrm>
            <a:off x="3854183" y="1"/>
            <a:ext cx="2949841" cy="49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52" tIns="45426" rIns="90852" bIns="45426" numCol="1" anchor="t" anchorCtr="0" compatLnSpc="1">
            <a:prstTxWarp prst="textNoShape">
              <a:avLst/>
            </a:prstTxWarp>
          </a:bodyPr>
          <a:lstStyle>
            <a:lvl1pPr algn="r" defTabSz="909321">
              <a:spcBef>
                <a:spcPct val="0"/>
              </a:spcBef>
              <a:defRPr sz="1200">
                <a:latin typeface="Arial" charset="0"/>
              </a:defRPr>
            </a:lvl1pPr>
          </a:lstStyle>
          <a:p>
            <a:pPr>
              <a:defRPr/>
            </a:pPr>
            <a:endParaRPr lang="es-ES"/>
          </a:p>
        </p:txBody>
      </p:sp>
      <p:sp>
        <p:nvSpPr>
          <p:cNvPr id="292868" name="Rectangle 4"/>
          <p:cNvSpPr>
            <a:spLocks noGrp="1" noChangeArrowheads="1"/>
          </p:cNvSpPr>
          <p:nvPr>
            <p:ph type="ftr" sz="quarter" idx="2"/>
          </p:nvPr>
        </p:nvSpPr>
        <p:spPr bwMode="auto">
          <a:xfrm>
            <a:off x="0" y="9445217"/>
            <a:ext cx="2949841" cy="4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52" tIns="45426" rIns="90852" bIns="45426" numCol="1" anchor="b" anchorCtr="0" compatLnSpc="1">
            <a:prstTxWarp prst="textNoShape">
              <a:avLst/>
            </a:prstTxWarp>
          </a:bodyPr>
          <a:lstStyle>
            <a:lvl1pPr algn="l" defTabSz="909321">
              <a:spcBef>
                <a:spcPct val="0"/>
              </a:spcBef>
              <a:defRPr sz="1200">
                <a:latin typeface="Arial" charset="0"/>
              </a:defRPr>
            </a:lvl1pPr>
          </a:lstStyle>
          <a:p>
            <a:pPr>
              <a:defRPr/>
            </a:pPr>
            <a:endParaRPr lang="es-ES"/>
          </a:p>
        </p:txBody>
      </p:sp>
      <p:sp>
        <p:nvSpPr>
          <p:cNvPr id="292869" name="Rectangle 5"/>
          <p:cNvSpPr>
            <a:spLocks noGrp="1" noChangeArrowheads="1"/>
          </p:cNvSpPr>
          <p:nvPr>
            <p:ph type="sldNum" sz="quarter" idx="3"/>
          </p:nvPr>
        </p:nvSpPr>
        <p:spPr bwMode="auto">
          <a:xfrm>
            <a:off x="3854183" y="9445217"/>
            <a:ext cx="2949841" cy="4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52" tIns="45426" rIns="90852" bIns="45426" numCol="1" anchor="b" anchorCtr="0" compatLnSpc="1">
            <a:prstTxWarp prst="textNoShape">
              <a:avLst/>
            </a:prstTxWarp>
          </a:bodyPr>
          <a:lstStyle>
            <a:lvl1pPr algn="r" defTabSz="909321">
              <a:spcBef>
                <a:spcPct val="0"/>
              </a:spcBef>
              <a:defRPr sz="1200">
                <a:latin typeface="Arial" charset="0"/>
              </a:defRPr>
            </a:lvl1pPr>
          </a:lstStyle>
          <a:p>
            <a:pPr>
              <a:defRPr/>
            </a:pPr>
            <a:fld id="{1739F893-60E4-4690-9121-6F597CEC997D}" type="slidenum">
              <a:rPr lang="es-ES"/>
              <a:pPr>
                <a:defRPr/>
              </a:pPr>
              <a:t>‹Nº›</a:t>
            </a:fld>
            <a:endParaRPr lang="es-ES"/>
          </a:p>
        </p:txBody>
      </p:sp>
    </p:spTree>
    <p:extLst>
      <p:ext uri="{BB962C8B-B14F-4D97-AF65-F5344CB8AC3E}">
        <p14:creationId xmlns:p14="http://schemas.microsoft.com/office/powerpoint/2010/main" val="3099162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1"/>
            <a:ext cx="2949841" cy="49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52" tIns="45426" rIns="90852" bIns="45426" numCol="1" anchor="t" anchorCtr="0" compatLnSpc="1">
            <a:prstTxWarp prst="textNoShape">
              <a:avLst/>
            </a:prstTxWarp>
          </a:bodyPr>
          <a:lstStyle>
            <a:lvl1pPr algn="l" defTabSz="909321">
              <a:spcBef>
                <a:spcPct val="0"/>
              </a:spcBef>
              <a:defRPr sz="1200">
                <a:latin typeface="Arial" charset="0"/>
              </a:defRPr>
            </a:lvl1pPr>
          </a:lstStyle>
          <a:p>
            <a:pPr>
              <a:defRPr/>
            </a:pPr>
            <a:endParaRPr lang="es-ES"/>
          </a:p>
        </p:txBody>
      </p:sp>
      <p:sp>
        <p:nvSpPr>
          <p:cNvPr id="99331" name="Rectangle 3"/>
          <p:cNvSpPr>
            <a:spLocks noGrp="1" noChangeArrowheads="1"/>
          </p:cNvSpPr>
          <p:nvPr>
            <p:ph type="dt" idx="1"/>
          </p:nvPr>
        </p:nvSpPr>
        <p:spPr bwMode="auto">
          <a:xfrm>
            <a:off x="3854183" y="1"/>
            <a:ext cx="2949841" cy="49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52" tIns="45426" rIns="90852" bIns="45426" numCol="1" anchor="t" anchorCtr="0" compatLnSpc="1">
            <a:prstTxWarp prst="textNoShape">
              <a:avLst/>
            </a:prstTxWarp>
          </a:bodyPr>
          <a:lstStyle>
            <a:lvl1pPr algn="r" defTabSz="909321">
              <a:spcBef>
                <a:spcPct val="0"/>
              </a:spcBef>
              <a:defRPr sz="1200">
                <a:latin typeface="Arial" charset="0"/>
              </a:defRPr>
            </a:lvl1pPr>
          </a:lstStyle>
          <a:p>
            <a:pPr>
              <a:defRPr/>
            </a:pPr>
            <a:endParaRPr lang="es-ES"/>
          </a:p>
        </p:txBody>
      </p:sp>
      <p:sp>
        <p:nvSpPr>
          <p:cNvPr id="23556" name="Rectangle 4"/>
          <p:cNvSpPr>
            <a:spLocks noGrp="1" noRot="1" noChangeAspect="1" noChangeArrowheads="1" noTextEdit="1"/>
          </p:cNvSpPr>
          <p:nvPr>
            <p:ph type="sldImg" idx="2"/>
          </p:nvPr>
        </p:nvSpPr>
        <p:spPr bwMode="auto">
          <a:xfrm>
            <a:off x="919163" y="747713"/>
            <a:ext cx="4967287" cy="37258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9333" name="Rectangle 5"/>
          <p:cNvSpPr>
            <a:spLocks noGrp="1" noChangeArrowheads="1"/>
          </p:cNvSpPr>
          <p:nvPr>
            <p:ph type="body" sz="quarter" idx="3"/>
          </p:nvPr>
        </p:nvSpPr>
        <p:spPr bwMode="auto">
          <a:xfrm>
            <a:off x="680245" y="4723408"/>
            <a:ext cx="5445126" cy="4475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52" tIns="45426" rIns="90852" bIns="45426"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99334" name="Rectangle 6"/>
          <p:cNvSpPr>
            <a:spLocks noGrp="1" noChangeArrowheads="1"/>
          </p:cNvSpPr>
          <p:nvPr>
            <p:ph type="ftr" sz="quarter" idx="4"/>
          </p:nvPr>
        </p:nvSpPr>
        <p:spPr bwMode="auto">
          <a:xfrm>
            <a:off x="0" y="9445217"/>
            <a:ext cx="2949841" cy="4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52" tIns="45426" rIns="90852" bIns="45426" numCol="1" anchor="b" anchorCtr="0" compatLnSpc="1">
            <a:prstTxWarp prst="textNoShape">
              <a:avLst/>
            </a:prstTxWarp>
          </a:bodyPr>
          <a:lstStyle>
            <a:lvl1pPr algn="l" defTabSz="909321">
              <a:spcBef>
                <a:spcPct val="0"/>
              </a:spcBef>
              <a:defRPr sz="1200">
                <a:latin typeface="Arial" charset="0"/>
              </a:defRPr>
            </a:lvl1pPr>
          </a:lstStyle>
          <a:p>
            <a:pPr>
              <a:defRPr/>
            </a:pPr>
            <a:endParaRPr lang="es-ES"/>
          </a:p>
        </p:txBody>
      </p:sp>
      <p:sp>
        <p:nvSpPr>
          <p:cNvPr id="99335" name="Rectangle 7"/>
          <p:cNvSpPr>
            <a:spLocks noGrp="1" noChangeArrowheads="1"/>
          </p:cNvSpPr>
          <p:nvPr>
            <p:ph type="sldNum" sz="quarter" idx="5"/>
          </p:nvPr>
        </p:nvSpPr>
        <p:spPr bwMode="auto">
          <a:xfrm>
            <a:off x="3854183" y="9445217"/>
            <a:ext cx="2949841" cy="4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52" tIns="45426" rIns="90852" bIns="45426" numCol="1" anchor="b" anchorCtr="0" compatLnSpc="1">
            <a:prstTxWarp prst="textNoShape">
              <a:avLst/>
            </a:prstTxWarp>
          </a:bodyPr>
          <a:lstStyle>
            <a:lvl1pPr algn="r" defTabSz="909321">
              <a:spcBef>
                <a:spcPct val="0"/>
              </a:spcBef>
              <a:defRPr sz="1200">
                <a:latin typeface="Arial" charset="0"/>
              </a:defRPr>
            </a:lvl1pPr>
          </a:lstStyle>
          <a:p>
            <a:pPr>
              <a:defRPr/>
            </a:pPr>
            <a:fld id="{D1ED7A22-1994-46F1-8814-332F60B3CFA8}" type="slidenum">
              <a:rPr lang="es-ES"/>
              <a:pPr>
                <a:defRPr/>
              </a:pPr>
              <a:t>‹Nº›</a:t>
            </a:fld>
            <a:endParaRPr lang="es-ES"/>
          </a:p>
        </p:txBody>
      </p:sp>
    </p:spTree>
    <p:extLst>
      <p:ext uri="{BB962C8B-B14F-4D97-AF65-F5344CB8AC3E}">
        <p14:creationId xmlns:p14="http://schemas.microsoft.com/office/powerpoint/2010/main" val="31627907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909321" eaLnBrk="0" hangingPunct="0">
              <a:defRPr sz="1600">
                <a:solidFill>
                  <a:schemeClr val="tx1"/>
                </a:solidFill>
                <a:latin typeface="Frutiger-Light" pitchFamily="2" charset="0"/>
              </a:defRPr>
            </a:lvl1pPr>
            <a:lvl2pPr marL="743990" indent="-286150" defTabSz="909321" eaLnBrk="0" hangingPunct="0">
              <a:defRPr sz="1600">
                <a:solidFill>
                  <a:schemeClr val="tx1"/>
                </a:solidFill>
                <a:latin typeface="Frutiger-Light" pitchFamily="2" charset="0"/>
              </a:defRPr>
            </a:lvl2pPr>
            <a:lvl3pPr marL="1144600" indent="-228920" defTabSz="909321" eaLnBrk="0" hangingPunct="0">
              <a:defRPr sz="1600">
                <a:solidFill>
                  <a:schemeClr val="tx1"/>
                </a:solidFill>
                <a:latin typeface="Frutiger-Light" pitchFamily="2" charset="0"/>
              </a:defRPr>
            </a:lvl3pPr>
            <a:lvl4pPr marL="1602440" indent="-228920" defTabSz="909321" eaLnBrk="0" hangingPunct="0">
              <a:defRPr sz="1600">
                <a:solidFill>
                  <a:schemeClr val="tx1"/>
                </a:solidFill>
                <a:latin typeface="Frutiger-Light" pitchFamily="2" charset="0"/>
              </a:defRPr>
            </a:lvl4pPr>
            <a:lvl5pPr marL="2060280" indent="-228920" defTabSz="909321" eaLnBrk="0" hangingPunct="0">
              <a:defRPr sz="1600">
                <a:solidFill>
                  <a:schemeClr val="tx1"/>
                </a:solidFill>
                <a:latin typeface="Frutiger-Light" pitchFamily="2" charset="0"/>
              </a:defRPr>
            </a:lvl5pPr>
            <a:lvl6pPr marL="2518120" indent="-228920" algn="ctr" defTabSz="909321" eaLnBrk="0" fontAlgn="base" hangingPunct="0">
              <a:spcBef>
                <a:spcPct val="50000"/>
              </a:spcBef>
              <a:spcAft>
                <a:spcPct val="0"/>
              </a:spcAft>
              <a:defRPr sz="1600">
                <a:solidFill>
                  <a:schemeClr val="tx1"/>
                </a:solidFill>
                <a:latin typeface="Frutiger-Light" pitchFamily="2" charset="0"/>
              </a:defRPr>
            </a:lvl6pPr>
            <a:lvl7pPr marL="2975961" indent="-228920" algn="ctr" defTabSz="909321" eaLnBrk="0" fontAlgn="base" hangingPunct="0">
              <a:spcBef>
                <a:spcPct val="50000"/>
              </a:spcBef>
              <a:spcAft>
                <a:spcPct val="0"/>
              </a:spcAft>
              <a:defRPr sz="1600">
                <a:solidFill>
                  <a:schemeClr val="tx1"/>
                </a:solidFill>
                <a:latin typeface="Frutiger-Light" pitchFamily="2" charset="0"/>
              </a:defRPr>
            </a:lvl7pPr>
            <a:lvl8pPr marL="3433801" indent="-228920" algn="ctr" defTabSz="909321" eaLnBrk="0" fontAlgn="base" hangingPunct="0">
              <a:spcBef>
                <a:spcPct val="50000"/>
              </a:spcBef>
              <a:spcAft>
                <a:spcPct val="0"/>
              </a:spcAft>
              <a:defRPr sz="1600">
                <a:solidFill>
                  <a:schemeClr val="tx1"/>
                </a:solidFill>
                <a:latin typeface="Frutiger-Light" pitchFamily="2" charset="0"/>
              </a:defRPr>
            </a:lvl8pPr>
            <a:lvl9pPr marL="3891641" indent="-228920" algn="ctr" defTabSz="909321" eaLnBrk="0" fontAlgn="base" hangingPunct="0">
              <a:spcBef>
                <a:spcPct val="50000"/>
              </a:spcBef>
              <a:spcAft>
                <a:spcPct val="0"/>
              </a:spcAft>
              <a:defRPr sz="1600">
                <a:solidFill>
                  <a:schemeClr val="tx1"/>
                </a:solidFill>
                <a:latin typeface="Frutiger-Light" pitchFamily="2" charset="0"/>
              </a:defRPr>
            </a:lvl9pPr>
          </a:lstStyle>
          <a:p>
            <a:pPr eaLnBrk="1" hangingPunct="1"/>
            <a:fld id="{30E9CF20-3A1B-4024-9357-02E806A7DF4A}" type="slidenum">
              <a:rPr lang="es-ES" sz="1200">
                <a:solidFill>
                  <a:prstClr val="black"/>
                </a:solidFill>
                <a:latin typeface="Arial" charset="0"/>
              </a:rPr>
              <a:pPr eaLnBrk="1" hangingPunct="1"/>
              <a:t>1</a:t>
            </a:fld>
            <a:endParaRPr lang="es-ES" sz="1200">
              <a:solidFill>
                <a:prstClr val="black"/>
              </a:solidFill>
              <a:latin typeface="Arial"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220595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09321" eaLnBrk="0" hangingPunct="0">
              <a:defRPr sz="1600">
                <a:solidFill>
                  <a:schemeClr val="tx1"/>
                </a:solidFill>
                <a:latin typeface="Frutiger-Light" pitchFamily="2" charset="0"/>
              </a:defRPr>
            </a:lvl1pPr>
            <a:lvl2pPr marL="743990" indent="-286150" defTabSz="909321" eaLnBrk="0" hangingPunct="0">
              <a:defRPr sz="1600">
                <a:solidFill>
                  <a:schemeClr val="tx1"/>
                </a:solidFill>
                <a:latin typeface="Frutiger-Light" pitchFamily="2" charset="0"/>
              </a:defRPr>
            </a:lvl2pPr>
            <a:lvl3pPr marL="1144600" indent="-228920" defTabSz="909321" eaLnBrk="0" hangingPunct="0">
              <a:defRPr sz="1600">
                <a:solidFill>
                  <a:schemeClr val="tx1"/>
                </a:solidFill>
                <a:latin typeface="Frutiger-Light" pitchFamily="2" charset="0"/>
              </a:defRPr>
            </a:lvl3pPr>
            <a:lvl4pPr marL="1602440" indent="-228920" defTabSz="909321" eaLnBrk="0" hangingPunct="0">
              <a:defRPr sz="1600">
                <a:solidFill>
                  <a:schemeClr val="tx1"/>
                </a:solidFill>
                <a:latin typeface="Frutiger-Light" pitchFamily="2" charset="0"/>
              </a:defRPr>
            </a:lvl4pPr>
            <a:lvl5pPr marL="2060280" indent="-228920" defTabSz="909321" eaLnBrk="0" hangingPunct="0">
              <a:defRPr sz="1600">
                <a:solidFill>
                  <a:schemeClr val="tx1"/>
                </a:solidFill>
                <a:latin typeface="Frutiger-Light" pitchFamily="2" charset="0"/>
              </a:defRPr>
            </a:lvl5pPr>
            <a:lvl6pPr marL="2518120" indent="-228920" algn="ctr" defTabSz="909321" eaLnBrk="0" fontAlgn="base" hangingPunct="0">
              <a:spcBef>
                <a:spcPct val="50000"/>
              </a:spcBef>
              <a:spcAft>
                <a:spcPct val="0"/>
              </a:spcAft>
              <a:defRPr sz="1600">
                <a:solidFill>
                  <a:schemeClr val="tx1"/>
                </a:solidFill>
                <a:latin typeface="Frutiger-Light" pitchFamily="2" charset="0"/>
              </a:defRPr>
            </a:lvl6pPr>
            <a:lvl7pPr marL="2975961" indent="-228920" algn="ctr" defTabSz="909321" eaLnBrk="0" fontAlgn="base" hangingPunct="0">
              <a:spcBef>
                <a:spcPct val="50000"/>
              </a:spcBef>
              <a:spcAft>
                <a:spcPct val="0"/>
              </a:spcAft>
              <a:defRPr sz="1600">
                <a:solidFill>
                  <a:schemeClr val="tx1"/>
                </a:solidFill>
                <a:latin typeface="Frutiger-Light" pitchFamily="2" charset="0"/>
              </a:defRPr>
            </a:lvl7pPr>
            <a:lvl8pPr marL="3433801" indent="-228920" algn="ctr" defTabSz="909321" eaLnBrk="0" fontAlgn="base" hangingPunct="0">
              <a:spcBef>
                <a:spcPct val="50000"/>
              </a:spcBef>
              <a:spcAft>
                <a:spcPct val="0"/>
              </a:spcAft>
              <a:defRPr sz="1600">
                <a:solidFill>
                  <a:schemeClr val="tx1"/>
                </a:solidFill>
                <a:latin typeface="Frutiger-Light" pitchFamily="2" charset="0"/>
              </a:defRPr>
            </a:lvl8pPr>
            <a:lvl9pPr marL="3891641" indent="-228920" algn="ctr" defTabSz="909321" eaLnBrk="0" fontAlgn="base" hangingPunct="0">
              <a:spcBef>
                <a:spcPct val="50000"/>
              </a:spcBef>
              <a:spcAft>
                <a:spcPct val="0"/>
              </a:spcAft>
              <a:defRPr sz="1600">
                <a:solidFill>
                  <a:schemeClr val="tx1"/>
                </a:solidFill>
                <a:latin typeface="Frutiger-Light" pitchFamily="2" charset="0"/>
              </a:defRPr>
            </a:lvl9pPr>
          </a:lstStyle>
          <a:p>
            <a:pPr eaLnBrk="1" hangingPunct="1"/>
            <a:fld id="{40F5737A-BCC0-4827-9200-6F99D32A8179}" type="slidenum">
              <a:rPr lang="es-ES" sz="1200">
                <a:solidFill>
                  <a:prstClr val="black"/>
                </a:solidFill>
                <a:latin typeface="Arial" charset="0"/>
              </a:rPr>
              <a:pPr eaLnBrk="1" hangingPunct="1"/>
              <a:t>10</a:t>
            </a:fld>
            <a:endParaRPr lang="es-ES" sz="1200">
              <a:solidFill>
                <a:prstClr val="black"/>
              </a:solidFill>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marL="171690" indent="-171690" eaLnBrk="1" hangingPunct="1">
              <a:buFontTx/>
              <a:buChar char="-"/>
            </a:pPr>
            <a:endParaRPr lang="es-ES_tradnl" sz="1000" dirty="0"/>
          </a:p>
        </p:txBody>
      </p:sp>
    </p:spTree>
    <p:extLst>
      <p:ext uri="{BB962C8B-B14F-4D97-AF65-F5344CB8AC3E}">
        <p14:creationId xmlns:p14="http://schemas.microsoft.com/office/powerpoint/2010/main" val="943580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09321" eaLnBrk="0" hangingPunct="0">
              <a:defRPr sz="1600">
                <a:solidFill>
                  <a:schemeClr val="tx1"/>
                </a:solidFill>
                <a:latin typeface="Frutiger-Light" pitchFamily="2" charset="0"/>
              </a:defRPr>
            </a:lvl1pPr>
            <a:lvl2pPr marL="743990" indent="-286150" defTabSz="909321" eaLnBrk="0" hangingPunct="0">
              <a:defRPr sz="1600">
                <a:solidFill>
                  <a:schemeClr val="tx1"/>
                </a:solidFill>
                <a:latin typeface="Frutiger-Light" pitchFamily="2" charset="0"/>
              </a:defRPr>
            </a:lvl2pPr>
            <a:lvl3pPr marL="1144600" indent="-228920" defTabSz="909321" eaLnBrk="0" hangingPunct="0">
              <a:defRPr sz="1600">
                <a:solidFill>
                  <a:schemeClr val="tx1"/>
                </a:solidFill>
                <a:latin typeface="Frutiger-Light" pitchFamily="2" charset="0"/>
              </a:defRPr>
            </a:lvl3pPr>
            <a:lvl4pPr marL="1602440" indent="-228920" defTabSz="909321" eaLnBrk="0" hangingPunct="0">
              <a:defRPr sz="1600">
                <a:solidFill>
                  <a:schemeClr val="tx1"/>
                </a:solidFill>
                <a:latin typeface="Frutiger-Light" pitchFamily="2" charset="0"/>
              </a:defRPr>
            </a:lvl4pPr>
            <a:lvl5pPr marL="2060280" indent="-228920" defTabSz="909321" eaLnBrk="0" hangingPunct="0">
              <a:defRPr sz="1600">
                <a:solidFill>
                  <a:schemeClr val="tx1"/>
                </a:solidFill>
                <a:latin typeface="Frutiger-Light" pitchFamily="2" charset="0"/>
              </a:defRPr>
            </a:lvl5pPr>
            <a:lvl6pPr marL="2518120" indent="-228920" algn="ctr" defTabSz="909321" eaLnBrk="0" fontAlgn="base" hangingPunct="0">
              <a:spcBef>
                <a:spcPct val="50000"/>
              </a:spcBef>
              <a:spcAft>
                <a:spcPct val="0"/>
              </a:spcAft>
              <a:defRPr sz="1600">
                <a:solidFill>
                  <a:schemeClr val="tx1"/>
                </a:solidFill>
                <a:latin typeface="Frutiger-Light" pitchFamily="2" charset="0"/>
              </a:defRPr>
            </a:lvl6pPr>
            <a:lvl7pPr marL="2975961" indent="-228920" algn="ctr" defTabSz="909321" eaLnBrk="0" fontAlgn="base" hangingPunct="0">
              <a:spcBef>
                <a:spcPct val="50000"/>
              </a:spcBef>
              <a:spcAft>
                <a:spcPct val="0"/>
              </a:spcAft>
              <a:defRPr sz="1600">
                <a:solidFill>
                  <a:schemeClr val="tx1"/>
                </a:solidFill>
                <a:latin typeface="Frutiger-Light" pitchFamily="2" charset="0"/>
              </a:defRPr>
            </a:lvl7pPr>
            <a:lvl8pPr marL="3433801" indent="-228920" algn="ctr" defTabSz="909321" eaLnBrk="0" fontAlgn="base" hangingPunct="0">
              <a:spcBef>
                <a:spcPct val="50000"/>
              </a:spcBef>
              <a:spcAft>
                <a:spcPct val="0"/>
              </a:spcAft>
              <a:defRPr sz="1600">
                <a:solidFill>
                  <a:schemeClr val="tx1"/>
                </a:solidFill>
                <a:latin typeface="Frutiger-Light" pitchFamily="2" charset="0"/>
              </a:defRPr>
            </a:lvl8pPr>
            <a:lvl9pPr marL="3891641" indent="-228920" algn="ctr" defTabSz="909321" eaLnBrk="0" fontAlgn="base" hangingPunct="0">
              <a:spcBef>
                <a:spcPct val="50000"/>
              </a:spcBef>
              <a:spcAft>
                <a:spcPct val="0"/>
              </a:spcAft>
              <a:defRPr sz="1600">
                <a:solidFill>
                  <a:schemeClr val="tx1"/>
                </a:solidFill>
                <a:latin typeface="Frutiger-Light" pitchFamily="2" charset="0"/>
              </a:defRPr>
            </a:lvl9pPr>
          </a:lstStyle>
          <a:p>
            <a:pPr eaLnBrk="1" hangingPunct="1"/>
            <a:fld id="{40F5737A-BCC0-4827-9200-6F99D32A8179}" type="slidenum">
              <a:rPr lang="es-ES" sz="1200">
                <a:solidFill>
                  <a:prstClr val="black"/>
                </a:solidFill>
                <a:latin typeface="Arial" charset="0"/>
              </a:rPr>
              <a:pPr eaLnBrk="1" hangingPunct="1"/>
              <a:t>11</a:t>
            </a:fld>
            <a:endParaRPr lang="es-ES" sz="1200">
              <a:solidFill>
                <a:prstClr val="black"/>
              </a:solidFill>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marL="171690" indent="-171690" eaLnBrk="1" hangingPunct="1">
              <a:buFontTx/>
              <a:buChar char="-"/>
            </a:pPr>
            <a:endParaRPr lang="es-ES_tradnl" sz="1000" dirty="0"/>
          </a:p>
        </p:txBody>
      </p:sp>
    </p:spTree>
    <p:extLst>
      <p:ext uri="{BB962C8B-B14F-4D97-AF65-F5344CB8AC3E}">
        <p14:creationId xmlns:p14="http://schemas.microsoft.com/office/powerpoint/2010/main" val="637918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09321" eaLnBrk="0" hangingPunct="0">
              <a:defRPr sz="1600">
                <a:solidFill>
                  <a:schemeClr val="tx1"/>
                </a:solidFill>
                <a:latin typeface="Frutiger-Light" pitchFamily="2" charset="0"/>
              </a:defRPr>
            </a:lvl1pPr>
            <a:lvl2pPr marL="743990" indent="-286150" defTabSz="909321" eaLnBrk="0" hangingPunct="0">
              <a:defRPr sz="1600">
                <a:solidFill>
                  <a:schemeClr val="tx1"/>
                </a:solidFill>
                <a:latin typeface="Frutiger-Light" pitchFamily="2" charset="0"/>
              </a:defRPr>
            </a:lvl2pPr>
            <a:lvl3pPr marL="1144600" indent="-228920" defTabSz="909321" eaLnBrk="0" hangingPunct="0">
              <a:defRPr sz="1600">
                <a:solidFill>
                  <a:schemeClr val="tx1"/>
                </a:solidFill>
                <a:latin typeface="Frutiger-Light" pitchFamily="2" charset="0"/>
              </a:defRPr>
            </a:lvl3pPr>
            <a:lvl4pPr marL="1602440" indent="-228920" defTabSz="909321" eaLnBrk="0" hangingPunct="0">
              <a:defRPr sz="1600">
                <a:solidFill>
                  <a:schemeClr val="tx1"/>
                </a:solidFill>
                <a:latin typeface="Frutiger-Light" pitchFamily="2" charset="0"/>
              </a:defRPr>
            </a:lvl4pPr>
            <a:lvl5pPr marL="2060280" indent="-228920" defTabSz="909321" eaLnBrk="0" hangingPunct="0">
              <a:defRPr sz="1600">
                <a:solidFill>
                  <a:schemeClr val="tx1"/>
                </a:solidFill>
                <a:latin typeface="Frutiger-Light" pitchFamily="2" charset="0"/>
              </a:defRPr>
            </a:lvl5pPr>
            <a:lvl6pPr marL="2518120" indent="-228920" algn="ctr" defTabSz="909321" eaLnBrk="0" fontAlgn="base" hangingPunct="0">
              <a:spcBef>
                <a:spcPct val="50000"/>
              </a:spcBef>
              <a:spcAft>
                <a:spcPct val="0"/>
              </a:spcAft>
              <a:defRPr sz="1600">
                <a:solidFill>
                  <a:schemeClr val="tx1"/>
                </a:solidFill>
                <a:latin typeface="Frutiger-Light" pitchFamily="2" charset="0"/>
              </a:defRPr>
            </a:lvl6pPr>
            <a:lvl7pPr marL="2975961" indent="-228920" algn="ctr" defTabSz="909321" eaLnBrk="0" fontAlgn="base" hangingPunct="0">
              <a:spcBef>
                <a:spcPct val="50000"/>
              </a:spcBef>
              <a:spcAft>
                <a:spcPct val="0"/>
              </a:spcAft>
              <a:defRPr sz="1600">
                <a:solidFill>
                  <a:schemeClr val="tx1"/>
                </a:solidFill>
                <a:latin typeface="Frutiger-Light" pitchFamily="2" charset="0"/>
              </a:defRPr>
            </a:lvl7pPr>
            <a:lvl8pPr marL="3433801" indent="-228920" algn="ctr" defTabSz="909321" eaLnBrk="0" fontAlgn="base" hangingPunct="0">
              <a:spcBef>
                <a:spcPct val="50000"/>
              </a:spcBef>
              <a:spcAft>
                <a:spcPct val="0"/>
              </a:spcAft>
              <a:defRPr sz="1600">
                <a:solidFill>
                  <a:schemeClr val="tx1"/>
                </a:solidFill>
                <a:latin typeface="Frutiger-Light" pitchFamily="2" charset="0"/>
              </a:defRPr>
            </a:lvl8pPr>
            <a:lvl9pPr marL="3891641" indent="-228920" algn="ctr" defTabSz="909321" eaLnBrk="0" fontAlgn="base" hangingPunct="0">
              <a:spcBef>
                <a:spcPct val="50000"/>
              </a:spcBef>
              <a:spcAft>
                <a:spcPct val="0"/>
              </a:spcAft>
              <a:defRPr sz="1600">
                <a:solidFill>
                  <a:schemeClr val="tx1"/>
                </a:solidFill>
                <a:latin typeface="Frutiger-Light" pitchFamily="2" charset="0"/>
              </a:defRPr>
            </a:lvl9pPr>
          </a:lstStyle>
          <a:p>
            <a:pPr eaLnBrk="1" hangingPunct="1"/>
            <a:fld id="{40F5737A-BCC0-4827-9200-6F99D32A8179}" type="slidenum">
              <a:rPr lang="es-ES" sz="1200">
                <a:solidFill>
                  <a:prstClr val="black"/>
                </a:solidFill>
                <a:latin typeface="Arial" charset="0"/>
              </a:rPr>
              <a:pPr eaLnBrk="1" hangingPunct="1"/>
              <a:t>12</a:t>
            </a:fld>
            <a:endParaRPr lang="es-ES" sz="1200">
              <a:solidFill>
                <a:prstClr val="black"/>
              </a:solidFill>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marL="171690" indent="-171690" eaLnBrk="1" hangingPunct="1">
              <a:buFontTx/>
              <a:buChar char="-"/>
            </a:pPr>
            <a:endParaRPr lang="es-ES_tradnl" sz="1000" dirty="0"/>
          </a:p>
        </p:txBody>
      </p:sp>
    </p:spTree>
    <p:extLst>
      <p:ext uri="{BB962C8B-B14F-4D97-AF65-F5344CB8AC3E}">
        <p14:creationId xmlns:p14="http://schemas.microsoft.com/office/powerpoint/2010/main" val="2709304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09321" eaLnBrk="0" hangingPunct="0">
              <a:defRPr sz="1600">
                <a:solidFill>
                  <a:schemeClr val="tx1"/>
                </a:solidFill>
                <a:latin typeface="Frutiger-Light" pitchFamily="2" charset="0"/>
              </a:defRPr>
            </a:lvl1pPr>
            <a:lvl2pPr marL="743990" indent="-286150" defTabSz="909321" eaLnBrk="0" hangingPunct="0">
              <a:defRPr sz="1600">
                <a:solidFill>
                  <a:schemeClr val="tx1"/>
                </a:solidFill>
                <a:latin typeface="Frutiger-Light" pitchFamily="2" charset="0"/>
              </a:defRPr>
            </a:lvl2pPr>
            <a:lvl3pPr marL="1144600" indent="-228920" defTabSz="909321" eaLnBrk="0" hangingPunct="0">
              <a:defRPr sz="1600">
                <a:solidFill>
                  <a:schemeClr val="tx1"/>
                </a:solidFill>
                <a:latin typeface="Frutiger-Light" pitchFamily="2" charset="0"/>
              </a:defRPr>
            </a:lvl3pPr>
            <a:lvl4pPr marL="1602440" indent="-228920" defTabSz="909321" eaLnBrk="0" hangingPunct="0">
              <a:defRPr sz="1600">
                <a:solidFill>
                  <a:schemeClr val="tx1"/>
                </a:solidFill>
                <a:latin typeface="Frutiger-Light" pitchFamily="2" charset="0"/>
              </a:defRPr>
            </a:lvl4pPr>
            <a:lvl5pPr marL="2060280" indent="-228920" defTabSz="909321" eaLnBrk="0" hangingPunct="0">
              <a:defRPr sz="1600">
                <a:solidFill>
                  <a:schemeClr val="tx1"/>
                </a:solidFill>
                <a:latin typeface="Frutiger-Light" pitchFamily="2" charset="0"/>
              </a:defRPr>
            </a:lvl5pPr>
            <a:lvl6pPr marL="2518120" indent="-228920" algn="ctr" defTabSz="909321" eaLnBrk="0" fontAlgn="base" hangingPunct="0">
              <a:spcBef>
                <a:spcPct val="50000"/>
              </a:spcBef>
              <a:spcAft>
                <a:spcPct val="0"/>
              </a:spcAft>
              <a:defRPr sz="1600">
                <a:solidFill>
                  <a:schemeClr val="tx1"/>
                </a:solidFill>
                <a:latin typeface="Frutiger-Light" pitchFamily="2" charset="0"/>
              </a:defRPr>
            </a:lvl6pPr>
            <a:lvl7pPr marL="2975961" indent="-228920" algn="ctr" defTabSz="909321" eaLnBrk="0" fontAlgn="base" hangingPunct="0">
              <a:spcBef>
                <a:spcPct val="50000"/>
              </a:spcBef>
              <a:spcAft>
                <a:spcPct val="0"/>
              </a:spcAft>
              <a:defRPr sz="1600">
                <a:solidFill>
                  <a:schemeClr val="tx1"/>
                </a:solidFill>
                <a:latin typeface="Frutiger-Light" pitchFamily="2" charset="0"/>
              </a:defRPr>
            </a:lvl7pPr>
            <a:lvl8pPr marL="3433801" indent="-228920" algn="ctr" defTabSz="909321" eaLnBrk="0" fontAlgn="base" hangingPunct="0">
              <a:spcBef>
                <a:spcPct val="50000"/>
              </a:spcBef>
              <a:spcAft>
                <a:spcPct val="0"/>
              </a:spcAft>
              <a:defRPr sz="1600">
                <a:solidFill>
                  <a:schemeClr val="tx1"/>
                </a:solidFill>
                <a:latin typeface="Frutiger-Light" pitchFamily="2" charset="0"/>
              </a:defRPr>
            </a:lvl8pPr>
            <a:lvl9pPr marL="3891641" indent="-228920" algn="ctr" defTabSz="909321" eaLnBrk="0" fontAlgn="base" hangingPunct="0">
              <a:spcBef>
                <a:spcPct val="50000"/>
              </a:spcBef>
              <a:spcAft>
                <a:spcPct val="0"/>
              </a:spcAft>
              <a:defRPr sz="1600">
                <a:solidFill>
                  <a:schemeClr val="tx1"/>
                </a:solidFill>
                <a:latin typeface="Frutiger-Light" pitchFamily="2" charset="0"/>
              </a:defRPr>
            </a:lvl9pPr>
          </a:lstStyle>
          <a:p>
            <a:pPr eaLnBrk="1" hangingPunct="1"/>
            <a:fld id="{40F5737A-BCC0-4827-9200-6F99D32A8179}" type="slidenum">
              <a:rPr lang="es-ES" sz="1200">
                <a:solidFill>
                  <a:prstClr val="black"/>
                </a:solidFill>
                <a:latin typeface="Arial" charset="0"/>
              </a:rPr>
              <a:pPr eaLnBrk="1" hangingPunct="1"/>
              <a:t>13</a:t>
            </a:fld>
            <a:endParaRPr lang="es-ES" sz="1200">
              <a:solidFill>
                <a:prstClr val="black"/>
              </a:solidFill>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marL="171690" indent="-171690" eaLnBrk="1" hangingPunct="1">
              <a:buFontTx/>
              <a:buChar char="-"/>
            </a:pPr>
            <a:endParaRPr lang="es-ES_tradnl" sz="1000" dirty="0"/>
          </a:p>
        </p:txBody>
      </p:sp>
    </p:spTree>
    <p:extLst>
      <p:ext uri="{BB962C8B-B14F-4D97-AF65-F5344CB8AC3E}">
        <p14:creationId xmlns:p14="http://schemas.microsoft.com/office/powerpoint/2010/main" val="2043656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09321" eaLnBrk="0" hangingPunct="0">
              <a:defRPr sz="1600">
                <a:solidFill>
                  <a:schemeClr val="tx1"/>
                </a:solidFill>
                <a:latin typeface="Frutiger-Light" pitchFamily="2" charset="0"/>
              </a:defRPr>
            </a:lvl1pPr>
            <a:lvl2pPr marL="743990" indent="-286150" defTabSz="909321" eaLnBrk="0" hangingPunct="0">
              <a:defRPr sz="1600">
                <a:solidFill>
                  <a:schemeClr val="tx1"/>
                </a:solidFill>
                <a:latin typeface="Frutiger-Light" pitchFamily="2" charset="0"/>
              </a:defRPr>
            </a:lvl2pPr>
            <a:lvl3pPr marL="1144600" indent="-228920" defTabSz="909321" eaLnBrk="0" hangingPunct="0">
              <a:defRPr sz="1600">
                <a:solidFill>
                  <a:schemeClr val="tx1"/>
                </a:solidFill>
                <a:latin typeface="Frutiger-Light" pitchFamily="2" charset="0"/>
              </a:defRPr>
            </a:lvl3pPr>
            <a:lvl4pPr marL="1602440" indent="-228920" defTabSz="909321" eaLnBrk="0" hangingPunct="0">
              <a:defRPr sz="1600">
                <a:solidFill>
                  <a:schemeClr val="tx1"/>
                </a:solidFill>
                <a:latin typeface="Frutiger-Light" pitchFamily="2" charset="0"/>
              </a:defRPr>
            </a:lvl4pPr>
            <a:lvl5pPr marL="2060280" indent="-228920" defTabSz="909321" eaLnBrk="0" hangingPunct="0">
              <a:defRPr sz="1600">
                <a:solidFill>
                  <a:schemeClr val="tx1"/>
                </a:solidFill>
                <a:latin typeface="Frutiger-Light" pitchFamily="2" charset="0"/>
              </a:defRPr>
            </a:lvl5pPr>
            <a:lvl6pPr marL="2518120" indent="-228920" algn="ctr" defTabSz="909321" eaLnBrk="0" fontAlgn="base" hangingPunct="0">
              <a:spcBef>
                <a:spcPct val="50000"/>
              </a:spcBef>
              <a:spcAft>
                <a:spcPct val="0"/>
              </a:spcAft>
              <a:defRPr sz="1600">
                <a:solidFill>
                  <a:schemeClr val="tx1"/>
                </a:solidFill>
                <a:latin typeface="Frutiger-Light" pitchFamily="2" charset="0"/>
              </a:defRPr>
            </a:lvl6pPr>
            <a:lvl7pPr marL="2975961" indent="-228920" algn="ctr" defTabSz="909321" eaLnBrk="0" fontAlgn="base" hangingPunct="0">
              <a:spcBef>
                <a:spcPct val="50000"/>
              </a:spcBef>
              <a:spcAft>
                <a:spcPct val="0"/>
              </a:spcAft>
              <a:defRPr sz="1600">
                <a:solidFill>
                  <a:schemeClr val="tx1"/>
                </a:solidFill>
                <a:latin typeface="Frutiger-Light" pitchFamily="2" charset="0"/>
              </a:defRPr>
            </a:lvl7pPr>
            <a:lvl8pPr marL="3433801" indent="-228920" algn="ctr" defTabSz="909321" eaLnBrk="0" fontAlgn="base" hangingPunct="0">
              <a:spcBef>
                <a:spcPct val="50000"/>
              </a:spcBef>
              <a:spcAft>
                <a:spcPct val="0"/>
              </a:spcAft>
              <a:defRPr sz="1600">
                <a:solidFill>
                  <a:schemeClr val="tx1"/>
                </a:solidFill>
                <a:latin typeface="Frutiger-Light" pitchFamily="2" charset="0"/>
              </a:defRPr>
            </a:lvl8pPr>
            <a:lvl9pPr marL="3891641" indent="-228920" algn="ctr" defTabSz="909321" eaLnBrk="0" fontAlgn="base" hangingPunct="0">
              <a:spcBef>
                <a:spcPct val="50000"/>
              </a:spcBef>
              <a:spcAft>
                <a:spcPct val="0"/>
              </a:spcAft>
              <a:defRPr sz="1600">
                <a:solidFill>
                  <a:schemeClr val="tx1"/>
                </a:solidFill>
                <a:latin typeface="Frutiger-Light" pitchFamily="2" charset="0"/>
              </a:defRPr>
            </a:lvl9pPr>
          </a:lstStyle>
          <a:p>
            <a:pPr eaLnBrk="1" hangingPunct="1"/>
            <a:fld id="{40F5737A-BCC0-4827-9200-6F99D32A8179}" type="slidenum">
              <a:rPr lang="es-ES" sz="1200">
                <a:solidFill>
                  <a:prstClr val="black"/>
                </a:solidFill>
                <a:latin typeface="Arial" charset="0"/>
              </a:rPr>
              <a:pPr eaLnBrk="1" hangingPunct="1"/>
              <a:t>14</a:t>
            </a:fld>
            <a:endParaRPr lang="es-ES" sz="1200">
              <a:solidFill>
                <a:prstClr val="black"/>
              </a:solidFill>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marL="171690" indent="-171690" eaLnBrk="1" hangingPunct="1">
              <a:buFontTx/>
              <a:buChar char="-"/>
            </a:pPr>
            <a:endParaRPr lang="es-ES_tradnl" sz="1000" dirty="0"/>
          </a:p>
        </p:txBody>
      </p:sp>
    </p:spTree>
    <p:extLst>
      <p:ext uri="{BB962C8B-B14F-4D97-AF65-F5344CB8AC3E}">
        <p14:creationId xmlns:p14="http://schemas.microsoft.com/office/powerpoint/2010/main" val="1379341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09321" eaLnBrk="0" hangingPunct="0">
              <a:defRPr sz="1600">
                <a:solidFill>
                  <a:schemeClr val="tx1"/>
                </a:solidFill>
                <a:latin typeface="Frutiger-Light" pitchFamily="2" charset="0"/>
              </a:defRPr>
            </a:lvl1pPr>
            <a:lvl2pPr marL="743990" indent="-286150" defTabSz="909321" eaLnBrk="0" hangingPunct="0">
              <a:defRPr sz="1600">
                <a:solidFill>
                  <a:schemeClr val="tx1"/>
                </a:solidFill>
                <a:latin typeface="Frutiger-Light" pitchFamily="2" charset="0"/>
              </a:defRPr>
            </a:lvl2pPr>
            <a:lvl3pPr marL="1144600" indent="-228920" defTabSz="909321" eaLnBrk="0" hangingPunct="0">
              <a:defRPr sz="1600">
                <a:solidFill>
                  <a:schemeClr val="tx1"/>
                </a:solidFill>
                <a:latin typeface="Frutiger-Light" pitchFamily="2" charset="0"/>
              </a:defRPr>
            </a:lvl3pPr>
            <a:lvl4pPr marL="1602440" indent="-228920" defTabSz="909321" eaLnBrk="0" hangingPunct="0">
              <a:defRPr sz="1600">
                <a:solidFill>
                  <a:schemeClr val="tx1"/>
                </a:solidFill>
                <a:latin typeface="Frutiger-Light" pitchFamily="2" charset="0"/>
              </a:defRPr>
            </a:lvl4pPr>
            <a:lvl5pPr marL="2060280" indent="-228920" defTabSz="909321" eaLnBrk="0" hangingPunct="0">
              <a:defRPr sz="1600">
                <a:solidFill>
                  <a:schemeClr val="tx1"/>
                </a:solidFill>
                <a:latin typeface="Frutiger-Light" pitchFamily="2" charset="0"/>
              </a:defRPr>
            </a:lvl5pPr>
            <a:lvl6pPr marL="2518120" indent="-228920" algn="ctr" defTabSz="909321" eaLnBrk="0" fontAlgn="base" hangingPunct="0">
              <a:spcBef>
                <a:spcPct val="50000"/>
              </a:spcBef>
              <a:spcAft>
                <a:spcPct val="0"/>
              </a:spcAft>
              <a:defRPr sz="1600">
                <a:solidFill>
                  <a:schemeClr val="tx1"/>
                </a:solidFill>
                <a:latin typeface="Frutiger-Light" pitchFamily="2" charset="0"/>
              </a:defRPr>
            </a:lvl6pPr>
            <a:lvl7pPr marL="2975961" indent="-228920" algn="ctr" defTabSz="909321" eaLnBrk="0" fontAlgn="base" hangingPunct="0">
              <a:spcBef>
                <a:spcPct val="50000"/>
              </a:spcBef>
              <a:spcAft>
                <a:spcPct val="0"/>
              </a:spcAft>
              <a:defRPr sz="1600">
                <a:solidFill>
                  <a:schemeClr val="tx1"/>
                </a:solidFill>
                <a:latin typeface="Frutiger-Light" pitchFamily="2" charset="0"/>
              </a:defRPr>
            </a:lvl7pPr>
            <a:lvl8pPr marL="3433801" indent="-228920" algn="ctr" defTabSz="909321" eaLnBrk="0" fontAlgn="base" hangingPunct="0">
              <a:spcBef>
                <a:spcPct val="50000"/>
              </a:spcBef>
              <a:spcAft>
                <a:spcPct val="0"/>
              </a:spcAft>
              <a:defRPr sz="1600">
                <a:solidFill>
                  <a:schemeClr val="tx1"/>
                </a:solidFill>
                <a:latin typeface="Frutiger-Light" pitchFamily="2" charset="0"/>
              </a:defRPr>
            </a:lvl8pPr>
            <a:lvl9pPr marL="3891641" indent="-228920" algn="ctr" defTabSz="909321" eaLnBrk="0" fontAlgn="base" hangingPunct="0">
              <a:spcBef>
                <a:spcPct val="50000"/>
              </a:spcBef>
              <a:spcAft>
                <a:spcPct val="0"/>
              </a:spcAft>
              <a:defRPr sz="1600">
                <a:solidFill>
                  <a:schemeClr val="tx1"/>
                </a:solidFill>
                <a:latin typeface="Frutiger-Light" pitchFamily="2" charset="0"/>
              </a:defRPr>
            </a:lvl9pPr>
          </a:lstStyle>
          <a:p>
            <a:pPr eaLnBrk="1" hangingPunct="1"/>
            <a:fld id="{40F5737A-BCC0-4827-9200-6F99D32A8179}" type="slidenum">
              <a:rPr lang="es-ES" sz="1200">
                <a:solidFill>
                  <a:prstClr val="black"/>
                </a:solidFill>
                <a:latin typeface="Arial" charset="0"/>
              </a:rPr>
              <a:pPr eaLnBrk="1" hangingPunct="1"/>
              <a:t>15</a:t>
            </a:fld>
            <a:endParaRPr lang="es-ES" sz="1200">
              <a:solidFill>
                <a:prstClr val="black"/>
              </a:solidFill>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marL="171690" indent="-171690" eaLnBrk="1" hangingPunct="1">
              <a:buFontTx/>
              <a:buChar char="-"/>
            </a:pPr>
            <a:endParaRPr lang="es-ES_tradnl" sz="1000" dirty="0"/>
          </a:p>
        </p:txBody>
      </p:sp>
    </p:spTree>
    <p:extLst>
      <p:ext uri="{BB962C8B-B14F-4D97-AF65-F5344CB8AC3E}">
        <p14:creationId xmlns:p14="http://schemas.microsoft.com/office/powerpoint/2010/main" val="1836580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09321" eaLnBrk="0" hangingPunct="0">
              <a:defRPr sz="1600">
                <a:solidFill>
                  <a:schemeClr val="tx1"/>
                </a:solidFill>
                <a:latin typeface="Frutiger-Light" pitchFamily="2" charset="0"/>
              </a:defRPr>
            </a:lvl1pPr>
            <a:lvl2pPr marL="743990" indent="-286150" defTabSz="909321" eaLnBrk="0" hangingPunct="0">
              <a:defRPr sz="1600">
                <a:solidFill>
                  <a:schemeClr val="tx1"/>
                </a:solidFill>
                <a:latin typeface="Frutiger-Light" pitchFamily="2" charset="0"/>
              </a:defRPr>
            </a:lvl2pPr>
            <a:lvl3pPr marL="1144600" indent="-228920" defTabSz="909321" eaLnBrk="0" hangingPunct="0">
              <a:defRPr sz="1600">
                <a:solidFill>
                  <a:schemeClr val="tx1"/>
                </a:solidFill>
                <a:latin typeface="Frutiger-Light" pitchFamily="2" charset="0"/>
              </a:defRPr>
            </a:lvl3pPr>
            <a:lvl4pPr marL="1602440" indent="-228920" defTabSz="909321" eaLnBrk="0" hangingPunct="0">
              <a:defRPr sz="1600">
                <a:solidFill>
                  <a:schemeClr val="tx1"/>
                </a:solidFill>
                <a:latin typeface="Frutiger-Light" pitchFamily="2" charset="0"/>
              </a:defRPr>
            </a:lvl4pPr>
            <a:lvl5pPr marL="2060280" indent="-228920" defTabSz="909321" eaLnBrk="0" hangingPunct="0">
              <a:defRPr sz="1600">
                <a:solidFill>
                  <a:schemeClr val="tx1"/>
                </a:solidFill>
                <a:latin typeface="Frutiger-Light" pitchFamily="2" charset="0"/>
              </a:defRPr>
            </a:lvl5pPr>
            <a:lvl6pPr marL="2518120" indent="-228920" algn="ctr" defTabSz="909321" eaLnBrk="0" fontAlgn="base" hangingPunct="0">
              <a:spcBef>
                <a:spcPct val="50000"/>
              </a:spcBef>
              <a:spcAft>
                <a:spcPct val="0"/>
              </a:spcAft>
              <a:defRPr sz="1600">
                <a:solidFill>
                  <a:schemeClr val="tx1"/>
                </a:solidFill>
                <a:latin typeface="Frutiger-Light" pitchFamily="2" charset="0"/>
              </a:defRPr>
            </a:lvl6pPr>
            <a:lvl7pPr marL="2975961" indent="-228920" algn="ctr" defTabSz="909321" eaLnBrk="0" fontAlgn="base" hangingPunct="0">
              <a:spcBef>
                <a:spcPct val="50000"/>
              </a:spcBef>
              <a:spcAft>
                <a:spcPct val="0"/>
              </a:spcAft>
              <a:defRPr sz="1600">
                <a:solidFill>
                  <a:schemeClr val="tx1"/>
                </a:solidFill>
                <a:latin typeface="Frutiger-Light" pitchFamily="2" charset="0"/>
              </a:defRPr>
            </a:lvl7pPr>
            <a:lvl8pPr marL="3433801" indent="-228920" algn="ctr" defTabSz="909321" eaLnBrk="0" fontAlgn="base" hangingPunct="0">
              <a:spcBef>
                <a:spcPct val="50000"/>
              </a:spcBef>
              <a:spcAft>
                <a:spcPct val="0"/>
              </a:spcAft>
              <a:defRPr sz="1600">
                <a:solidFill>
                  <a:schemeClr val="tx1"/>
                </a:solidFill>
                <a:latin typeface="Frutiger-Light" pitchFamily="2" charset="0"/>
              </a:defRPr>
            </a:lvl8pPr>
            <a:lvl9pPr marL="3891641" indent="-228920" algn="ctr" defTabSz="909321" eaLnBrk="0" fontAlgn="base" hangingPunct="0">
              <a:spcBef>
                <a:spcPct val="50000"/>
              </a:spcBef>
              <a:spcAft>
                <a:spcPct val="0"/>
              </a:spcAft>
              <a:defRPr sz="1600">
                <a:solidFill>
                  <a:schemeClr val="tx1"/>
                </a:solidFill>
                <a:latin typeface="Frutiger-Light" pitchFamily="2" charset="0"/>
              </a:defRPr>
            </a:lvl9pPr>
          </a:lstStyle>
          <a:p>
            <a:pPr eaLnBrk="1" hangingPunct="1"/>
            <a:fld id="{40F5737A-BCC0-4827-9200-6F99D32A8179}" type="slidenum">
              <a:rPr lang="es-ES" sz="1200">
                <a:solidFill>
                  <a:prstClr val="black"/>
                </a:solidFill>
                <a:latin typeface="Arial" charset="0"/>
              </a:rPr>
              <a:pPr eaLnBrk="1" hangingPunct="1"/>
              <a:t>16</a:t>
            </a:fld>
            <a:endParaRPr lang="es-ES" sz="1200">
              <a:solidFill>
                <a:prstClr val="black"/>
              </a:solidFill>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marL="171690" indent="-171690" eaLnBrk="1" hangingPunct="1">
              <a:buFontTx/>
              <a:buChar char="-"/>
            </a:pPr>
            <a:endParaRPr lang="es-ES_tradnl" sz="1000" dirty="0"/>
          </a:p>
        </p:txBody>
      </p:sp>
    </p:spTree>
    <p:extLst>
      <p:ext uri="{BB962C8B-B14F-4D97-AF65-F5344CB8AC3E}">
        <p14:creationId xmlns:p14="http://schemas.microsoft.com/office/powerpoint/2010/main" val="234811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09321" eaLnBrk="0" hangingPunct="0">
              <a:defRPr sz="1600">
                <a:solidFill>
                  <a:schemeClr val="tx1"/>
                </a:solidFill>
                <a:latin typeface="Frutiger-Light" pitchFamily="2" charset="0"/>
              </a:defRPr>
            </a:lvl1pPr>
            <a:lvl2pPr marL="743990" indent="-286150" defTabSz="909321" eaLnBrk="0" hangingPunct="0">
              <a:defRPr sz="1600">
                <a:solidFill>
                  <a:schemeClr val="tx1"/>
                </a:solidFill>
                <a:latin typeface="Frutiger-Light" pitchFamily="2" charset="0"/>
              </a:defRPr>
            </a:lvl2pPr>
            <a:lvl3pPr marL="1144600" indent="-228920" defTabSz="909321" eaLnBrk="0" hangingPunct="0">
              <a:defRPr sz="1600">
                <a:solidFill>
                  <a:schemeClr val="tx1"/>
                </a:solidFill>
                <a:latin typeface="Frutiger-Light" pitchFamily="2" charset="0"/>
              </a:defRPr>
            </a:lvl3pPr>
            <a:lvl4pPr marL="1602440" indent="-228920" defTabSz="909321" eaLnBrk="0" hangingPunct="0">
              <a:defRPr sz="1600">
                <a:solidFill>
                  <a:schemeClr val="tx1"/>
                </a:solidFill>
                <a:latin typeface="Frutiger-Light" pitchFamily="2" charset="0"/>
              </a:defRPr>
            </a:lvl4pPr>
            <a:lvl5pPr marL="2060280" indent="-228920" defTabSz="909321" eaLnBrk="0" hangingPunct="0">
              <a:defRPr sz="1600">
                <a:solidFill>
                  <a:schemeClr val="tx1"/>
                </a:solidFill>
                <a:latin typeface="Frutiger-Light" pitchFamily="2" charset="0"/>
              </a:defRPr>
            </a:lvl5pPr>
            <a:lvl6pPr marL="2518120" indent="-228920" algn="ctr" defTabSz="909321" eaLnBrk="0" fontAlgn="base" hangingPunct="0">
              <a:spcBef>
                <a:spcPct val="50000"/>
              </a:spcBef>
              <a:spcAft>
                <a:spcPct val="0"/>
              </a:spcAft>
              <a:defRPr sz="1600">
                <a:solidFill>
                  <a:schemeClr val="tx1"/>
                </a:solidFill>
                <a:latin typeface="Frutiger-Light" pitchFamily="2" charset="0"/>
              </a:defRPr>
            </a:lvl6pPr>
            <a:lvl7pPr marL="2975961" indent="-228920" algn="ctr" defTabSz="909321" eaLnBrk="0" fontAlgn="base" hangingPunct="0">
              <a:spcBef>
                <a:spcPct val="50000"/>
              </a:spcBef>
              <a:spcAft>
                <a:spcPct val="0"/>
              </a:spcAft>
              <a:defRPr sz="1600">
                <a:solidFill>
                  <a:schemeClr val="tx1"/>
                </a:solidFill>
                <a:latin typeface="Frutiger-Light" pitchFamily="2" charset="0"/>
              </a:defRPr>
            </a:lvl7pPr>
            <a:lvl8pPr marL="3433801" indent="-228920" algn="ctr" defTabSz="909321" eaLnBrk="0" fontAlgn="base" hangingPunct="0">
              <a:spcBef>
                <a:spcPct val="50000"/>
              </a:spcBef>
              <a:spcAft>
                <a:spcPct val="0"/>
              </a:spcAft>
              <a:defRPr sz="1600">
                <a:solidFill>
                  <a:schemeClr val="tx1"/>
                </a:solidFill>
                <a:latin typeface="Frutiger-Light" pitchFamily="2" charset="0"/>
              </a:defRPr>
            </a:lvl8pPr>
            <a:lvl9pPr marL="3891641" indent="-228920" algn="ctr" defTabSz="909321" eaLnBrk="0" fontAlgn="base" hangingPunct="0">
              <a:spcBef>
                <a:spcPct val="50000"/>
              </a:spcBef>
              <a:spcAft>
                <a:spcPct val="0"/>
              </a:spcAft>
              <a:defRPr sz="1600">
                <a:solidFill>
                  <a:schemeClr val="tx1"/>
                </a:solidFill>
                <a:latin typeface="Frutiger-Light" pitchFamily="2" charset="0"/>
              </a:defRPr>
            </a:lvl9pPr>
          </a:lstStyle>
          <a:p>
            <a:pPr eaLnBrk="1" hangingPunct="1"/>
            <a:fld id="{40F5737A-BCC0-4827-9200-6F99D32A8179}" type="slidenum">
              <a:rPr lang="es-ES" sz="1200">
                <a:solidFill>
                  <a:prstClr val="black"/>
                </a:solidFill>
                <a:latin typeface="Arial" charset="0"/>
              </a:rPr>
              <a:pPr eaLnBrk="1" hangingPunct="1"/>
              <a:t>17</a:t>
            </a:fld>
            <a:endParaRPr lang="es-ES" sz="1200">
              <a:solidFill>
                <a:prstClr val="black"/>
              </a:solidFill>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marL="171690" indent="-171690" eaLnBrk="1" hangingPunct="1">
              <a:buFontTx/>
              <a:buChar char="-"/>
            </a:pPr>
            <a:endParaRPr lang="es-ES_tradnl" sz="1000" dirty="0"/>
          </a:p>
        </p:txBody>
      </p:sp>
    </p:spTree>
    <p:extLst>
      <p:ext uri="{BB962C8B-B14F-4D97-AF65-F5344CB8AC3E}">
        <p14:creationId xmlns:p14="http://schemas.microsoft.com/office/powerpoint/2010/main" val="1612093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09321" eaLnBrk="0" hangingPunct="0">
              <a:defRPr sz="1600">
                <a:solidFill>
                  <a:schemeClr val="tx1"/>
                </a:solidFill>
                <a:latin typeface="Frutiger-Light" pitchFamily="2" charset="0"/>
              </a:defRPr>
            </a:lvl1pPr>
            <a:lvl2pPr marL="743990" indent="-286150" defTabSz="909321" eaLnBrk="0" hangingPunct="0">
              <a:defRPr sz="1600">
                <a:solidFill>
                  <a:schemeClr val="tx1"/>
                </a:solidFill>
                <a:latin typeface="Frutiger-Light" pitchFamily="2" charset="0"/>
              </a:defRPr>
            </a:lvl2pPr>
            <a:lvl3pPr marL="1144600" indent="-228920" defTabSz="909321" eaLnBrk="0" hangingPunct="0">
              <a:defRPr sz="1600">
                <a:solidFill>
                  <a:schemeClr val="tx1"/>
                </a:solidFill>
                <a:latin typeface="Frutiger-Light" pitchFamily="2" charset="0"/>
              </a:defRPr>
            </a:lvl3pPr>
            <a:lvl4pPr marL="1602440" indent="-228920" defTabSz="909321" eaLnBrk="0" hangingPunct="0">
              <a:defRPr sz="1600">
                <a:solidFill>
                  <a:schemeClr val="tx1"/>
                </a:solidFill>
                <a:latin typeface="Frutiger-Light" pitchFamily="2" charset="0"/>
              </a:defRPr>
            </a:lvl4pPr>
            <a:lvl5pPr marL="2060280" indent="-228920" defTabSz="909321" eaLnBrk="0" hangingPunct="0">
              <a:defRPr sz="1600">
                <a:solidFill>
                  <a:schemeClr val="tx1"/>
                </a:solidFill>
                <a:latin typeface="Frutiger-Light" pitchFamily="2" charset="0"/>
              </a:defRPr>
            </a:lvl5pPr>
            <a:lvl6pPr marL="2518120" indent="-228920" algn="ctr" defTabSz="909321" eaLnBrk="0" fontAlgn="base" hangingPunct="0">
              <a:spcBef>
                <a:spcPct val="50000"/>
              </a:spcBef>
              <a:spcAft>
                <a:spcPct val="0"/>
              </a:spcAft>
              <a:defRPr sz="1600">
                <a:solidFill>
                  <a:schemeClr val="tx1"/>
                </a:solidFill>
                <a:latin typeface="Frutiger-Light" pitchFamily="2" charset="0"/>
              </a:defRPr>
            </a:lvl6pPr>
            <a:lvl7pPr marL="2975961" indent="-228920" algn="ctr" defTabSz="909321" eaLnBrk="0" fontAlgn="base" hangingPunct="0">
              <a:spcBef>
                <a:spcPct val="50000"/>
              </a:spcBef>
              <a:spcAft>
                <a:spcPct val="0"/>
              </a:spcAft>
              <a:defRPr sz="1600">
                <a:solidFill>
                  <a:schemeClr val="tx1"/>
                </a:solidFill>
                <a:latin typeface="Frutiger-Light" pitchFamily="2" charset="0"/>
              </a:defRPr>
            </a:lvl7pPr>
            <a:lvl8pPr marL="3433801" indent="-228920" algn="ctr" defTabSz="909321" eaLnBrk="0" fontAlgn="base" hangingPunct="0">
              <a:spcBef>
                <a:spcPct val="50000"/>
              </a:spcBef>
              <a:spcAft>
                <a:spcPct val="0"/>
              </a:spcAft>
              <a:defRPr sz="1600">
                <a:solidFill>
                  <a:schemeClr val="tx1"/>
                </a:solidFill>
                <a:latin typeface="Frutiger-Light" pitchFamily="2" charset="0"/>
              </a:defRPr>
            </a:lvl8pPr>
            <a:lvl9pPr marL="3891641" indent="-228920" algn="ctr" defTabSz="909321" eaLnBrk="0" fontAlgn="base" hangingPunct="0">
              <a:spcBef>
                <a:spcPct val="50000"/>
              </a:spcBef>
              <a:spcAft>
                <a:spcPct val="0"/>
              </a:spcAft>
              <a:defRPr sz="1600">
                <a:solidFill>
                  <a:schemeClr val="tx1"/>
                </a:solidFill>
                <a:latin typeface="Frutiger-Light" pitchFamily="2" charset="0"/>
              </a:defRPr>
            </a:lvl9pPr>
          </a:lstStyle>
          <a:p>
            <a:pPr eaLnBrk="1" hangingPunct="1"/>
            <a:fld id="{40F5737A-BCC0-4827-9200-6F99D32A8179}" type="slidenum">
              <a:rPr lang="es-ES" sz="1200">
                <a:solidFill>
                  <a:prstClr val="black"/>
                </a:solidFill>
                <a:latin typeface="Arial" charset="0"/>
              </a:rPr>
              <a:pPr eaLnBrk="1" hangingPunct="1"/>
              <a:t>18</a:t>
            </a:fld>
            <a:endParaRPr lang="es-ES" sz="1200">
              <a:solidFill>
                <a:prstClr val="black"/>
              </a:solidFill>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marL="171690" indent="-171690" eaLnBrk="1" hangingPunct="1">
              <a:buFontTx/>
              <a:buChar char="-"/>
            </a:pPr>
            <a:endParaRPr lang="es-ES_tradnl" sz="1000" dirty="0"/>
          </a:p>
        </p:txBody>
      </p:sp>
    </p:spTree>
    <p:extLst>
      <p:ext uri="{BB962C8B-B14F-4D97-AF65-F5344CB8AC3E}">
        <p14:creationId xmlns:p14="http://schemas.microsoft.com/office/powerpoint/2010/main" val="1402735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09321" eaLnBrk="0" hangingPunct="0">
              <a:defRPr sz="1600">
                <a:solidFill>
                  <a:schemeClr val="tx1"/>
                </a:solidFill>
                <a:latin typeface="Frutiger-Light" pitchFamily="2" charset="0"/>
              </a:defRPr>
            </a:lvl1pPr>
            <a:lvl2pPr marL="743990" indent="-286150" defTabSz="909321" eaLnBrk="0" hangingPunct="0">
              <a:defRPr sz="1600">
                <a:solidFill>
                  <a:schemeClr val="tx1"/>
                </a:solidFill>
                <a:latin typeface="Frutiger-Light" pitchFamily="2" charset="0"/>
              </a:defRPr>
            </a:lvl2pPr>
            <a:lvl3pPr marL="1144600" indent="-228920" defTabSz="909321" eaLnBrk="0" hangingPunct="0">
              <a:defRPr sz="1600">
                <a:solidFill>
                  <a:schemeClr val="tx1"/>
                </a:solidFill>
                <a:latin typeface="Frutiger-Light" pitchFamily="2" charset="0"/>
              </a:defRPr>
            </a:lvl3pPr>
            <a:lvl4pPr marL="1602440" indent="-228920" defTabSz="909321" eaLnBrk="0" hangingPunct="0">
              <a:defRPr sz="1600">
                <a:solidFill>
                  <a:schemeClr val="tx1"/>
                </a:solidFill>
                <a:latin typeface="Frutiger-Light" pitchFamily="2" charset="0"/>
              </a:defRPr>
            </a:lvl4pPr>
            <a:lvl5pPr marL="2060280" indent="-228920" defTabSz="909321" eaLnBrk="0" hangingPunct="0">
              <a:defRPr sz="1600">
                <a:solidFill>
                  <a:schemeClr val="tx1"/>
                </a:solidFill>
                <a:latin typeface="Frutiger-Light" pitchFamily="2" charset="0"/>
              </a:defRPr>
            </a:lvl5pPr>
            <a:lvl6pPr marL="2518120" indent="-228920" algn="ctr" defTabSz="909321" eaLnBrk="0" fontAlgn="base" hangingPunct="0">
              <a:spcBef>
                <a:spcPct val="50000"/>
              </a:spcBef>
              <a:spcAft>
                <a:spcPct val="0"/>
              </a:spcAft>
              <a:defRPr sz="1600">
                <a:solidFill>
                  <a:schemeClr val="tx1"/>
                </a:solidFill>
                <a:latin typeface="Frutiger-Light" pitchFamily="2" charset="0"/>
              </a:defRPr>
            </a:lvl6pPr>
            <a:lvl7pPr marL="2975961" indent="-228920" algn="ctr" defTabSz="909321" eaLnBrk="0" fontAlgn="base" hangingPunct="0">
              <a:spcBef>
                <a:spcPct val="50000"/>
              </a:spcBef>
              <a:spcAft>
                <a:spcPct val="0"/>
              </a:spcAft>
              <a:defRPr sz="1600">
                <a:solidFill>
                  <a:schemeClr val="tx1"/>
                </a:solidFill>
                <a:latin typeface="Frutiger-Light" pitchFamily="2" charset="0"/>
              </a:defRPr>
            </a:lvl7pPr>
            <a:lvl8pPr marL="3433801" indent="-228920" algn="ctr" defTabSz="909321" eaLnBrk="0" fontAlgn="base" hangingPunct="0">
              <a:spcBef>
                <a:spcPct val="50000"/>
              </a:spcBef>
              <a:spcAft>
                <a:spcPct val="0"/>
              </a:spcAft>
              <a:defRPr sz="1600">
                <a:solidFill>
                  <a:schemeClr val="tx1"/>
                </a:solidFill>
                <a:latin typeface="Frutiger-Light" pitchFamily="2" charset="0"/>
              </a:defRPr>
            </a:lvl8pPr>
            <a:lvl9pPr marL="3891641" indent="-228920" algn="ctr" defTabSz="909321" eaLnBrk="0" fontAlgn="base" hangingPunct="0">
              <a:spcBef>
                <a:spcPct val="50000"/>
              </a:spcBef>
              <a:spcAft>
                <a:spcPct val="0"/>
              </a:spcAft>
              <a:defRPr sz="1600">
                <a:solidFill>
                  <a:schemeClr val="tx1"/>
                </a:solidFill>
                <a:latin typeface="Frutiger-Light" pitchFamily="2" charset="0"/>
              </a:defRPr>
            </a:lvl9pPr>
          </a:lstStyle>
          <a:p>
            <a:pPr eaLnBrk="1" hangingPunct="1"/>
            <a:fld id="{40F5737A-BCC0-4827-9200-6F99D32A8179}" type="slidenum">
              <a:rPr lang="es-ES" sz="1200">
                <a:solidFill>
                  <a:prstClr val="black"/>
                </a:solidFill>
                <a:latin typeface="Arial" charset="0"/>
              </a:rPr>
              <a:pPr eaLnBrk="1" hangingPunct="1"/>
              <a:t>19</a:t>
            </a:fld>
            <a:endParaRPr lang="es-ES" sz="1200">
              <a:solidFill>
                <a:prstClr val="black"/>
              </a:solidFill>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marL="171690" indent="-171690" eaLnBrk="1" hangingPunct="1">
              <a:buFontTx/>
              <a:buChar char="-"/>
            </a:pPr>
            <a:endParaRPr lang="es-ES_tradnl" sz="1000" dirty="0"/>
          </a:p>
        </p:txBody>
      </p:sp>
    </p:spTree>
    <p:extLst>
      <p:ext uri="{BB962C8B-B14F-4D97-AF65-F5344CB8AC3E}">
        <p14:creationId xmlns:p14="http://schemas.microsoft.com/office/powerpoint/2010/main" val="2841957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09321" eaLnBrk="0" hangingPunct="0">
              <a:defRPr sz="1600">
                <a:solidFill>
                  <a:schemeClr val="tx1"/>
                </a:solidFill>
                <a:latin typeface="Frutiger-Light" pitchFamily="2" charset="0"/>
              </a:defRPr>
            </a:lvl1pPr>
            <a:lvl2pPr marL="743990" indent="-286150" defTabSz="909321" eaLnBrk="0" hangingPunct="0">
              <a:defRPr sz="1600">
                <a:solidFill>
                  <a:schemeClr val="tx1"/>
                </a:solidFill>
                <a:latin typeface="Frutiger-Light" pitchFamily="2" charset="0"/>
              </a:defRPr>
            </a:lvl2pPr>
            <a:lvl3pPr marL="1144600" indent="-228920" defTabSz="909321" eaLnBrk="0" hangingPunct="0">
              <a:defRPr sz="1600">
                <a:solidFill>
                  <a:schemeClr val="tx1"/>
                </a:solidFill>
                <a:latin typeface="Frutiger-Light" pitchFamily="2" charset="0"/>
              </a:defRPr>
            </a:lvl3pPr>
            <a:lvl4pPr marL="1602440" indent="-228920" defTabSz="909321" eaLnBrk="0" hangingPunct="0">
              <a:defRPr sz="1600">
                <a:solidFill>
                  <a:schemeClr val="tx1"/>
                </a:solidFill>
                <a:latin typeface="Frutiger-Light" pitchFamily="2" charset="0"/>
              </a:defRPr>
            </a:lvl4pPr>
            <a:lvl5pPr marL="2060280" indent="-228920" defTabSz="909321" eaLnBrk="0" hangingPunct="0">
              <a:defRPr sz="1600">
                <a:solidFill>
                  <a:schemeClr val="tx1"/>
                </a:solidFill>
                <a:latin typeface="Frutiger-Light" pitchFamily="2" charset="0"/>
              </a:defRPr>
            </a:lvl5pPr>
            <a:lvl6pPr marL="2518120" indent="-228920" algn="ctr" defTabSz="909321" eaLnBrk="0" fontAlgn="base" hangingPunct="0">
              <a:spcBef>
                <a:spcPct val="50000"/>
              </a:spcBef>
              <a:spcAft>
                <a:spcPct val="0"/>
              </a:spcAft>
              <a:defRPr sz="1600">
                <a:solidFill>
                  <a:schemeClr val="tx1"/>
                </a:solidFill>
                <a:latin typeface="Frutiger-Light" pitchFamily="2" charset="0"/>
              </a:defRPr>
            </a:lvl6pPr>
            <a:lvl7pPr marL="2975961" indent="-228920" algn="ctr" defTabSz="909321" eaLnBrk="0" fontAlgn="base" hangingPunct="0">
              <a:spcBef>
                <a:spcPct val="50000"/>
              </a:spcBef>
              <a:spcAft>
                <a:spcPct val="0"/>
              </a:spcAft>
              <a:defRPr sz="1600">
                <a:solidFill>
                  <a:schemeClr val="tx1"/>
                </a:solidFill>
                <a:latin typeface="Frutiger-Light" pitchFamily="2" charset="0"/>
              </a:defRPr>
            </a:lvl7pPr>
            <a:lvl8pPr marL="3433801" indent="-228920" algn="ctr" defTabSz="909321" eaLnBrk="0" fontAlgn="base" hangingPunct="0">
              <a:spcBef>
                <a:spcPct val="50000"/>
              </a:spcBef>
              <a:spcAft>
                <a:spcPct val="0"/>
              </a:spcAft>
              <a:defRPr sz="1600">
                <a:solidFill>
                  <a:schemeClr val="tx1"/>
                </a:solidFill>
                <a:latin typeface="Frutiger-Light" pitchFamily="2" charset="0"/>
              </a:defRPr>
            </a:lvl8pPr>
            <a:lvl9pPr marL="3891641" indent="-228920" algn="ctr" defTabSz="909321" eaLnBrk="0" fontAlgn="base" hangingPunct="0">
              <a:spcBef>
                <a:spcPct val="50000"/>
              </a:spcBef>
              <a:spcAft>
                <a:spcPct val="0"/>
              </a:spcAft>
              <a:defRPr sz="1600">
                <a:solidFill>
                  <a:schemeClr val="tx1"/>
                </a:solidFill>
                <a:latin typeface="Frutiger-Light" pitchFamily="2" charset="0"/>
              </a:defRPr>
            </a:lvl9pPr>
          </a:lstStyle>
          <a:p>
            <a:pPr eaLnBrk="1" hangingPunct="1"/>
            <a:fld id="{40F5737A-BCC0-4827-9200-6F99D32A8179}" type="slidenum">
              <a:rPr lang="es-ES" sz="1200">
                <a:solidFill>
                  <a:prstClr val="black"/>
                </a:solidFill>
                <a:latin typeface="Arial" charset="0"/>
              </a:rPr>
              <a:pPr eaLnBrk="1" hangingPunct="1"/>
              <a:t>2</a:t>
            </a:fld>
            <a:endParaRPr lang="es-ES" sz="1200">
              <a:solidFill>
                <a:prstClr val="black"/>
              </a:solidFill>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marL="171690" indent="-171690" eaLnBrk="1" hangingPunct="1">
              <a:buFontTx/>
              <a:buChar char="-"/>
            </a:pPr>
            <a:endParaRPr lang="es-ES_tradnl" sz="1000" dirty="0"/>
          </a:p>
        </p:txBody>
      </p:sp>
    </p:spTree>
    <p:extLst>
      <p:ext uri="{BB962C8B-B14F-4D97-AF65-F5344CB8AC3E}">
        <p14:creationId xmlns:p14="http://schemas.microsoft.com/office/powerpoint/2010/main" val="628497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09321" eaLnBrk="0" hangingPunct="0">
              <a:defRPr sz="1600">
                <a:solidFill>
                  <a:schemeClr val="tx1"/>
                </a:solidFill>
                <a:latin typeface="Frutiger-Light" pitchFamily="2" charset="0"/>
              </a:defRPr>
            </a:lvl1pPr>
            <a:lvl2pPr marL="743990" indent="-286150" defTabSz="909321" eaLnBrk="0" hangingPunct="0">
              <a:defRPr sz="1600">
                <a:solidFill>
                  <a:schemeClr val="tx1"/>
                </a:solidFill>
                <a:latin typeface="Frutiger-Light" pitchFamily="2" charset="0"/>
              </a:defRPr>
            </a:lvl2pPr>
            <a:lvl3pPr marL="1144600" indent="-228920" defTabSz="909321" eaLnBrk="0" hangingPunct="0">
              <a:defRPr sz="1600">
                <a:solidFill>
                  <a:schemeClr val="tx1"/>
                </a:solidFill>
                <a:latin typeface="Frutiger-Light" pitchFamily="2" charset="0"/>
              </a:defRPr>
            </a:lvl3pPr>
            <a:lvl4pPr marL="1602440" indent="-228920" defTabSz="909321" eaLnBrk="0" hangingPunct="0">
              <a:defRPr sz="1600">
                <a:solidFill>
                  <a:schemeClr val="tx1"/>
                </a:solidFill>
                <a:latin typeface="Frutiger-Light" pitchFamily="2" charset="0"/>
              </a:defRPr>
            </a:lvl4pPr>
            <a:lvl5pPr marL="2060280" indent="-228920" defTabSz="909321" eaLnBrk="0" hangingPunct="0">
              <a:defRPr sz="1600">
                <a:solidFill>
                  <a:schemeClr val="tx1"/>
                </a:solidFill>
                <a:latin typeface="Frutiger-Light" pitchFamily="2" charset="0"/>
              </a:defRPr>
            </a:lvl5pPr>
            <a:lvl6pPr marL="2518120" indent="-228920" algn="ctr" defTabSz="909321" eaLnBrk="0" fontAlgn="base" hangingPunct="0">
              <a:spcBef>
                <a:spcPct val="50000"/>
              </a:spcBef>
              <a:spcAft>
                <a:spcPct val="0"/>
              </a:spcAft>
              <a:defRPr sz="1600">
                <a:solidFill>
                  <a:schemeClr val="tx1"/>
                </a:solidFill>
                <a:latin typeface="Frutiger-Light" pitchFamily="2" charset="0"/>
              </a:defRPr>
            </a:lvl6pPr>
            <a:lvl7pPr marL="2975961" indent="-228920" algn="ctr" defTabSz="909321" eaLnBrk="0" fontAlgn="base" hangingPunct="0">
              <a:spcBef>
                <a:spcPct val="50000"/>
              </a:spcBef>
              <a:spcAft>
                <a:spcPct val="0"/>
              </a:spcAft>
              <a:defRPr sz="1600">
                <a:solidFill>
                  <a:schemeClr val="tx1"/>
                </a:solidFill>
                <a:latin typeface="Frutiger-Light" pitchFamily="2" charset="0"/>
              </a:defRPr>
            </a:lvl7pPr>
            <a:lvl8pPr marL="3433801" indent="-228920" algn="ctr" defTabSz="909321" eaLnBrk="0" fontAlgn="base" hangingPunct="0">
              <a:spcBef>
                <a:spcPct val="50000"/>
              </a:spcBef>
              <a:spcAft>
                <a:spcPct val="0"/>
              </a:spcAft>
              <a:defRPr sz="1600">
                <a:solidFill>
                  <a:schemeClr val="tx1"/>
                </a:solidFill>
                <a:latin typeface="Frutiger-Light" pitchFamily="2" charset="0"/>
              </a:defRPr>
            </a:lvl8pPr>
            <a:lvl9pPr marL="3891641" indent="-228920" algn="ctr" defTabSz="909321" eaLnBrk="0" fontAlgn="base" hangingPunct="0">
              <a:spcBef>
                <a:spcPct val="50000"/>
              </a:spcBef>
              <a:spcAft>
                <a:spcPct val="0"/>
              </a:spcAft>
              <a:defRPr sz="1600">
                <a:solidFill>
                  <a:schemeClr val="tx1"/>
                </a:solidFill>
                <a:latin typeface="Frutiger-Light" pitchFamily="2" charset="0"/>
              </a:defRPr>
            </a:lvl9pPr>
          </a:lstStyle>
          <a:p>
            <a:pPr eaLnBrk="1" hangingPunct="1"/>
            <a:fld id="{40F5737A-BCC0-4827-9200-6F99D32A8179}" type="slidenum">
              <a:rPr lang="es-ES" sz="1200">
                <a:solidFill>
                  <a:prstClr val="black"/>
                </a:solidFill>
                <a:latin typeface="Arial" charset="0"/>
              </a:rPr>
              <a:pPr eaLnBrk="1" hangingPunct="1"/>
              <a:t>20</a:t>
            </a:fld>
            <a:endParaRPr lang="es-ES" sz="1200">
              <a:solidFill>
                <a:prstClr val="black"/>
              </a:solidFill>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marL="171690" indent="-171690" eaLnBrk="1" hangingPunct="1">
              <a:buFontTx/>
              <a:buChar char="-"/>
            </a:pPr>
            <a:endParaRPr lang="es-ES_tradnl" sz="1000" dirty="0"/>
          </a:p>
        </p:txBody>
      </p:sp>
    </p:spTree>
    <p:extLst>
      <p:ext uri="{BB962C8B-B14F-4D97-AF65-F5344CB8AC3E}">
        <p14:creationId xmlns:p14="http://schemas.microsoft.com/office/powerpoint/2010/main" val="2206678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09321" eaLnBrk="0" hangingPunct="0">
              <a:defRPr sz="1600">
                <a:solidFill>
                  <a:schemeClr val="tx1"/>
                </a:solidFill>
                <a:latin typeface="Frutiger-Light" pitchFamily="2" charset="0"/>
              </a:defRPr>
            </a:lvl1pPr>
            <a:lvl2pPr marL="743990" indent="-286150" defTabSz="909321" eaLnBrk="0" hangingPunct="0">
              <a:defRPr sz="1600">
                <a:solidFill>
                  <a:schemeClr val="tx1"/>
                </a:solidFill>
                <a:latin typeface="Frutiger-Light" pitchFamily="2" charset="0"/>
              </a:defRPr>
            </a:lvl2pPr>
            <a:lvl3pPr marL="1144600" indent="-228920" defTabSz="909321" eaLnBrk="0" hangingPunct="0">
              <a:defRPr sz="1600">
                <a:solidFill>
                  <a:schemeClr val="tx1"/>
                </a:solidFill>
                <a:latin typeface="Frutiger-Light" pitchFamily="2" charset="0"/>
              </a:defRPr>
            </a:lvl3pPr>
            <a:lvl4pPr marL="1602440" indent="-228920" defTabSz="909321" eaLnBrk="0" hangingPunct="0">
              <a:defRPr sz="1600">
                <a:solidFill>
                  <a:schemeClr val="tx1"/>
                </a:solidFill>
                <a:latin typeface="Frutiger-Light" pitchFamily="2" charset="0"/>
              </a:defRPr>
            </a:lvl4pPr>
            <a:lvl5pPr marL="2060280" indent="-228920" defTabSz="909321" eaLnBrk="0" hangingPunct="0">
              <a:defRPr sz="1600">
                <a:solidFill>
                  <a:schemeClr val="tx1"/>
                </a:solidFill>
                <a:latin typeface="Frutiger-Light" pitchFamily="2" charset="0"/>
              </a:defRPr>
            </a:lvl5pPr>
            <a:lvl6pPr marL="2518120" indent="-228920" algn="ctr" defTabSz="909321" eaLnBrk="0" fontAlgn="base" hangingPunct="0">
              <a:spcBef>
                <a:spcPct val="50000"/>
              </a:spcBef>
              <a:spcAft>
                <a:spcPct val="0"/>
              </a:spcAft>
              <a:defRPr sz="1600">
                <a:solidFill>
                  <a:schemeClr val="tx1"/>
                </a:solidFill>
                <a:latin typeface="Frutiger-Light" pitchFamily="2" charset="0"/>
              </a:defRPr>
            </a:lvl6pPr>
            <a:lvl7pPr marL="2975961" indent="-228920" algn="ctr" defTabSz="909321" eaLnBrk="0" fontAlgn="base" hangingPunct="0">
              <a:spcBef>
                <a:spcPct val="50000"/>
              </a:spcBef>
              <a:spcAft>
                <a:spcPct val="0"/>
              </a:spcAft>
              <a:defRPr sz="1600">
                <a:solidFill>
                  <a:schemeClr val="tx1"/>
                </a:solidFill>
                <a:latin typeface="Frutiger-Light" pitchFamily="2" charset="0"/>
              </a:defRPr>
            </a:lvl7pPr>
            <a:lvl8pPr marL="3433801" indent="-228920" algn="ctr" defTabSz="909321" eaLnBrk="0" fontAlgn="base" hangingPunct="0">
              <a:spcBef>
                <a:spcPct val="50000"/>
              </a:spcBef>
              <a:spcAft>
                <a:spcPct val="0"/>
              </a:spcAft>
              <a:defRPr sz="1600">
                <a:solidFill>
                  <a:schemeClr val="tx1"/>
                </a:solidFill>
                <a:latin typeface="Frutiger-Light" pitchFamily="2" charset="0"/>
              </a:defRPr>
            </a:lvl8pPr>
            <a:lvl9pPr marL="3891641" indent="-228920" algn="ctr" defTabSz="909321" eaLnBrk="0" fontAlgn="base" hangingPunct="0">
              <a:spcBef>
                <a:spcPct val="50000"/>
              </a:spcBef>
              <a:spcAft>
                <a:spcPct val="0"/>
              </a:spcAft>
              <a:defRPr sz="1600">
                <a:solidFill>
                  <a:schemeClr val="tx1"/>
                </a:solidFill>
                <a:latin typeface="Frutiger-Light" pitchFamily="2" charset="0"/>
              </a:defRPr>
            </a:lvl9pPr>
          </a:lstStyle>
          <a:p>
            <a:pPr eaLnBrk="1" hangingPunct="1"/>
            <a:fld id="{40F5737A-BCC0-4827-9200-6F99D32A8179}" type="slidenum">
              <a:rPr lang="es-ES" sz="1200">
                <a:solidFill>
                  <a:prstClr val="black"/>
                </a:solidFill>
                <a:latin typeface="Arial" charset="0"/>
              </a:rPr>
              <a:pPr eaLnBrk="1" hangingPunct="1"/>
              <a:t>21</a:t>
            </a:fld>
            <a:endParaRPr lang="es-ES" sz="1200">
              <a:solidFill>
                <a:prstClr val="black"/>
              </a:solidFill>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marL="171690" indent="-171690" eaLnBrk="1" hangingPunct="1">
              <a:buFontTx/>
              <a:buChar char="-"/>
            </a:pPr>
            <a:endParaRPr lang="es-ES_tradnl" sz="1000" dirty="0"/>
          </a:p>
        </p:txBody>
      </p:sp>
    </p:spTree>
    <p:extLst>
      <p:ext uri="{BB962C8B-B14F-4D97-AF65-F5344CB8AC3E}">
        <p14:creationId xmlns:p14="http://schemas.microsoft.com/office/powerpoint/2010/main" val="12513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09321" eaLnBrk="0" hangingPunct="0">
              <a:defRPr sz="1600">
                <a:solidFill>
                  <a:schemeClr val="tx1"/>
                </a:solidFill>
                <a:latin typeface="Frutiger-Light" pitchFamily="2" charset="0"/>
              </a:defRPr>
            </a:lvl1pPr>
            <a:lvl2pPr marL="743990" indent="-286150" defTabSz="909321" eaLnBrk="0" hangingPunct="0">
              <a:defRPr sz="1600">
                <a:solidFill>
                  <a:schemeClr val="tx1"/>
                </a:solidFill>
                <a:latin typeface="Frutiger-Light" pitchFamily="2" charset="0"/>
              </a:defRPr>
            </a:lvl2pPr>
            <a:lvl3pPr marL="1144600" indent="-228920" defTabSz="909321" eaLnBrk="0" hangingPunct="0">
              <a:defRPr sz="1600">
                <a:solidFill>
                  <a:schemeClr val="tx1"/>
                </a:solidFill>
                <a:latin typeface="Frutiger-Light" pitchFamily="2" charset="0"/>
              </a:defRPr>
            </a:lvl3pPr>
            <a:lvl4pPr marL="1602440" indent="-228920" defTabSz="909321" eaLnBrk="0" hangingPunct="0">
              <a:defRPr sz="1600">
                <a:solidFill>
                  <a:schemeClr val="tx1"/>
                </a:solidFill>
                <a:latin typeface="Frutiger-Light" pitchFamily="2" charset="0"/>
              </a:defRPr>
            </a:lvl4pPr>
            <a:lvl5pPr marL="2060280" indent="-228920" defTabSz="909321" eaLnBrk="0" hangingPunct="0">
              <a:defRPr sz="1600">
                <a:solidFill>
                  <a:schemeClr val="tx1"/>
                </a:solidFill>
                <a:latin typeface="Frutiger-Light" pitchFamily="2" charset="0"/>
              </a:defRPr>
            </a:lvl5pPr>
            <a:lvl6pPr marL="2518120" indent="-228920" algn="ctr" defTabSz="909321" eaLnBrk="0" fontAlgn="base" hangingPunct="0">
              <a:spcBef>
                <a:spcPct val="50000"/>
              </a:spcBef>
              <a:spcAft>
                <a:spcPct val="0"/>
              </a:spcAft>
              <a:defRPr sz="1600">
                <a:solidFill>
                  <a:schemeClr val="tx1"/>
                </a:solidFill>
                <a:latin typeface="Frutiger-Light" pitchFamily="2" charset="0"/>
              </a:defRPr>
            </a:lvl6pPr>
            <a:lvl7pPr marL="2975961" indent="-228920" algn="ctr" defTabSz="909321" eaLnBrk="0" fontAlgn="base" hangingPunct="0">
              <a:spcBef>
                <a:spcPct val="50000"/>
              </a:spcBef>
              <a:spcAft>
                <a:spcPct val="0"/>
              </a:spcAft>
              <a:defRPr sz="1600">
                <a:solidFill>
                  <a:schemeClr val="tx1"/>
                </a:solidFill>
                <a:latin typeface="Frutiger-Light" pitchFamily="2" charset="0"/>
              </a:defRPr>
            </a:lvl7pPr>
            <a:lvl8pPr marL="3433801" indent="-228920" algn="ctr" defTabSz="909321" eaLnBrk="0" fontAlgn="base" hangingPunct="0">
              <a:spcBef>
                <a:spcPct val="50000"/>
              </a:spcBef>
              <a:spcAft>
                <a:spcPct val="0"/>
              </a:spcAft>
              <a:defRPr sz="1600">
                <a:solidFill>
                  <a:schemeClr val="tx1"/>
                </a:solidFill>
                <a:latin typeface="Frutiger-Light" pitchFamily="2" charset="0"/>
              </a:defRPr>
            </a:lvl8pPr>
            <a:lvl9pPr marL="3891641" indent="-228920" algn="ctr" defTabSz="909321" eaLnBrk="0" fontAlgn="base" hangingPunct="0">
              <a:spcBef>
                <a:spcPct val="50000"/>
              </a:spcBef>
              <a:spcAft>
                <a:spcPct val="0"/>
              </a:spcAft>
              <a:defRPr sz="1600">
                <a:solidFill>
                  <a:schemeClr val="tx1"/>
                </a:solidFill>
                <a:latin typeface="Frutiger-Light" pitchFamily="2" charset="0"/>
              </a:defRPr>
            </a:lvl9pPr>
          </a:lstStyle>
          <a:p>
            <a:pPr eaLnBrk="1" hangingPunct="1"/>
            <a:fld id="{40F5737A-BCC0-4827-9200-6F99D32A8179}" type="slidenum">
              <a:rPr lang="es-ES" sz="1200">
                <a:solidFill>
                  <a:prstClr val="black"/>
                </a:solidFill>
                <a:latin typeface="Arial" charset="0"/>
              </a:rPr>
              <a:pPr eaLnBrk="1" hangingPunct="1"/>
              <a:t>22</a:t>
            </a:fld>
            <a:endParaRPr lang="es-ES" sz="1200">
              <a:solidFill>
                <a:prstClr val="black"/>
              </a:solidFill>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marL="171690" indent="-171690" eaLnBrk="1" hangingPunct="1">
              <a:buFontTx/>
              <a:buChar char="-"/>
            </a:pPr>
            <a:endParaRPr lang="es-ES_tradnl" sz="1000" dirty="0"/>
          </a:p>
        </p:txBody>
      </p:sp>
    </p:spTree>
    <p:extLst>
      <p:ext uri="{BB962C8B-B14F-4D97-AF65-F5344CB8AC3E}">
        <p14:creationId xmlns:p14="http://schemas.microsoft.com/office/powerpoint/2010/main" val="2507979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09321" eaLnBrk="0" hangingPunct="0">
              <a:defRPr sz="1600">
                <a:solidFill>
                  <a:schemeClr val="tx1"/>
                </a:solidFill>
                <a:latin typeface="Frutiger-Light" pitchFamily="2" charset="0"/>
              </a:defRPr>
            </a:lvl1pPr>
            <a:lvl2pPr marL="743990" indent="-286150" defTabSz="909321" eaLnBrk="0" hangingPunct="0">
              <a:defRPr sz="1600">
                <a:solidFill>
                  <a:schemeClr val="tx1"/>
                </a:solidFill>
                <a:latin typeface="Frutiger-Light" pitchFamily="2" charset="0"/>
              </a:defRPr>
            </a:lvl2pPr>
            <a:lvl3pPr marL="1144600" indent="-228920" defTabSz="909321" eaLnBrk="0" hangingPunct="0">
              <a:defRPr sz="1600">
                <a:solidFill>
                  <a:schemeClr val="tx1"/>
                </a:solidFill>
                <a:latin typeface="Frutiger-Light" pitchFamily="2" charset="0"/>
              </a:defRPr>
            </a:lvl3pPr>
            <a:lvl4pPr marL="1602440" indent="-228920" defTabSz="909321" eaLnBrk="0" hangingPunct="0">
              <a:defRPr sz="1600">
                <a:solidFill>
                  <a:schemeClr val="tx1"/>
                </a:solidFill>
                <a:latin typeface="Frutiger-Light" pitchFamily="2" charset="0"/>
              </a:defRPr>
            </a:lvl4pPr>
            <a:lvl5pPr marL="2060280" indent="-228920" defTabSz="909321" eaLnBrk="0" hangingPunct="0">
              <a:defRPr sz="1600">
                <a:solidFill>
                  <a:schemeClr val="tx1"/>
                </a:solidFill>
                <a:latin typeface="Frutiger-Light" pitchFamily="2" charset="0"/>
              </a:defRPr>
            </a:lvl5pPr>
            <a:lvl6pPr marL="2518120" indent="-228920" algn="ctr" defTabSz="909321" eaLnBrk="0" fontAlgn="base" hangingPunct="0">
              <a:spcBef>
                <a:spcPct val="50000"/>
              </a:spcBef>
              <a:spcAft>
                <a:spcPct val="0"/>
              </a:spcAft>
              <a:defRPr sz="1600">
                <a:solidFill>
                  <a:schemeClr val="tx1"/>
                </a:solidFill>
                <a:latin typeface="Frutiger-Light" pitchFamily="2" charset="0"/>
              </a:defRPr>
            </a:lvl6pPr>
            <a:lvl7pPr marL="2975961" indent="-228920" algn="ctr" defTabSz="909321" eaLnBrk="0" fontAlgn="base" hangingPunct="0">
              <a:spcBef>
                <a:spcPct val="50000"/>
              </a:spcBef>
              <a:spcAft>
                <a:spcPct val="0"/>
              </a:spcAft>
              <a:defRPr sz="1600">
                <a:solidFill>
                  <a:schemeClr val="tx1"/>
                </a:solidFill>
                <a:latin typeface="Frutiger-Light" pitchFamily="2" charset="0"/>
              </a:defRPr>
            </a:lvl7pPr>
            <a:lvl8pPr marL="3433801" indent="-228920" algn="ctr" defTabSz="909321" eaLnBrk="0" fontAlgn="base" hangingPunct="0">
              <a:spcBef>
                <a:spcPct val="50000"/>
              </a:spcBef>
              <a:spcAft>
                <a:spcPct val="0"/>
              </a:spcAft>
              <a:defRPr sz="1600">
                <a:solidFill>
                  <a:schemeClr val="tx1"/>
                </a:solidFill>
                <a:latin typeface="Frutiger-Light" pitchFamily="2" charset="0"/>
              </a:defRPr>
            </a:lvl8pPr>
            <a:lvl9pPr marL="3891641" indent="-228920" algn="ctr" defTabSz="909321" eaLnBrk="0" fontAlgn="base" hangingPunct="0">
              <a:spcBef>
                <a:spcPct val="50000"/>
              </a:spcBef>
              <a:spcAft>
                <a:spcPct val="0"/>
              </a:spcAft>
              <a:defRPr sz="1600">
                <a:solidFill>
                  <a:schemeClr val="tx1"/>
                </a:solidFill>
                <a:latin typeface="Frutiger-Light" pitchFamily="2" charset="0"/>
              </a:defRPr>
            </a:lvl9pPr>
          </a:lstStyle>
          <a:p>
            <a:pPr eaLnBrk="1" hangingPunct="1"/>
            <a:fld id="{40F5737A-BCC0-4827-9200-6F99D32A8179}" type="slidenum">
              <a:rPr lang="es-ES" sz="1200">
                <a:solidFill>
                  <a:prstClr val="black"/>
                </a:solidFill>
                <a:latin typeface="Arial" charset="0"/>
              </a:rPr>
              <a:pPr eaLnBrk="1" hangingPunct="1"/>
              <a:t>23</a:t>
            </a:fld>
            <a:endParaRPr lang="es-ES" sz="1200">
              <a:solidFill>
                <a:prstClr val="black"/>
              </a:solidFill>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marL="171690" indent="-171690" eaLnBrk="1" hangingPunct="1">
              <a:buFontTx/>
              <a:buChar char="-"/>
            </a:pPr>
            <a:endParaRPr lang="es-ES_tradnl" sz="1000" dirty="0"/>
          </a:p>
        </p:txBody>
      </p:sp>
    </p:spTree>
    <p:extLst>
      <p:ext uri="{BB962C8B-B14F-4D97-AF65-F5344CB8AC3E}">
        <p14:creationId xmlns:p14="http://schemas.microsoft.com/office/powerpoint/2010/main" val="2444104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09321" eaLnBrk="0" hangingPunct="0">
              <a:defRPr sz="1600">
                <a:solidFill>
                  <a:schemeClr val="tx1"/>
                </a:solidFill>
                <a:latin typeface="Frutiger-Light" pitchFamily="2" charset="0"/>
              </a:defRPr>
            </a:lvl1pPr>
            <a:lvl2pPr marL="743990" indent="-286150" defTabSz="909321" eaLnBrk="0" hangingPunct="0">
              <a:defRPr sz="1600">
                <a:solidFill>
                  <a:schemeClr val="tx1"/>
                </a:solidFill>
                <a:latin typeface="Frutiger-Light" pitchFamily="2" charset="0"/>
              </a:defRPr>
            </a:lvl2pPr>
            <a:lvl3pPr marL="1144600" indent="-228920" defTabSz="909321" eaLnBrk="0" hangingPunct="0">
              <a:defRPr sz="1600">
                <a:solidFill>
                  <a:schemeClr val="tx1"/>
                </a:solidFill>
                <a:latin typeface="Frutiger-Light" pitchFamily="2" charset="0"/>
              </a:defRPr>
            </a:lvl3pPr>
            <a:lvl4pPr marL="1602440" indent="-228920" defTabSz="909321" eaLnBrk="0" hangingPunct="0">
              <a:defRPr sz="1600">
                <a:solidFill>
                  <a:schemeClr val="tx1"/>
                </a:solidFill>
                <a:latin typeface="Frutiger-Light" pitchFamily="2" charset="0"/>
              </a:defRPr>
            </a:lvl4pPr>
            <a:lvl5pPr marL="2060280" indent="-228920" defTabSz="909321" eaLnBrk="0" hangingPunct="0">
              <a:defRPr sz="1600">
                <a:solidFill>
                  <a:schemeClr val="tx1"/>
                </a:solidFill>
                <a:latin typeface="Frutiger-Light" pitchFamily="2" charset="0"/>
              </a:defRPr>
            </a:lvl5pPr>
            <a:lvl6pPr marL="2518120" indent="-228920" algn="ctr" defTabSz="909321" eaLnBrk="0" fontAlgn="base" hangingPunct="0">
              <a:spcBef>
                <a:spcPct val="50000"/>
              </a:spcBef>
              <a:spcAft>
                <a:spcPct val="0"/>
              </a:spcAft>
              <a:defRPr sz="1600">
                <a:solidFill>
                  <a:schemeClr val="tx1"/>
                </a:solidFill>
                <a:latin typeface="Frutiger-Light" pitchFamily="2" charset="0"/>
              </a:defRPr>
            </a:lvl6pPr>
            <a:lvl7pPr marL="2975961" indent="-228920" algn="ctr" defTabSz="909321" eaLnBrk="0" fontAlgn="base" hangingPunct="0">
              <a:spcBef>
                <a:spcPct val="50000"/>
              </a:spcBef>
              <a:spcAft>
                <a:spcPct val="0"/>
              </a:spcAft>
              <a:defRPr sz="1600">
                <a:solidFill>
                  <a:schemeClr val="tx1"/>
                </a:solidFill>
                <a:latin typeface="Frutiger-Light" pitchFamily="2" charset="0"/>
              </a:defRPr>
            </a:lvl7pPr>
            <a:lvl8pPr marL="3433801" indent="-228920" algn="ctr" defTabSz="909321" eaLnBrk="0" fontAlgn="base" hangingPunct="0">
              <a:spcBef>
                <a:spcPct val="50000"/>
              </a:spcBef>
              <a:spcAft>
                <a:spcPct val="0"/>
              </a:spcAft>
              <a:defRPr sz="1600">
                <a:solidFill>
                  <a:schemeClr val="tx1"/>
                </a:solidFill>
                <a:latin typeface="Frutiger-Light" pitchFamily="2" charset="0"/>
              </a:defRPr>
            </a:lvl8pPr>
            <a:lvl9pPr marL="3891641" indent="-228920" algn="ctr" defTabSz="909321" eaLnBrk="0" fontAlgn="base" hangingPunct="0">
              <a:spcBef>
                <a:spcPct val="50000"/>
              </a:spcBef>
              <a:spcAft>
                <a:spcPct val="0"/>
              </a:spcAft>
              <a:defRPr sz="1600">
                <a:solidFill>
                  <a:schemeClr val="tx1"/>
                </a:solidFill>
                <a:latin typeface="Frutiger-Light" pitchFamily="2" charset="0"/>
              </a:defRPr>
            </a:lvl9pPr>
          </a:lstStyle>
          <a:p>
            <a:pPr eaLnBrk="1" hangingPunct="1"/>
            <a:fld id="{40F5737A-BCC0-4827-9200-6F99D32A8179}" type="slidenum">
              <a:rPr lang="es-ES" sz="1200">
                <a:solidFill>
                  <a:prstClr val="black"/>
                </a:solidFill>
                <a:latin typeface="Arial" charset="0"/>
              </a:rPr>
              <a:pPr eaLnBrk="1" hangingPunct="1"/>
              <a:t>24</a:t>
            </a:fld>
            <a:endParaRPr lang="es-ES" sz="1200">
              <a:solidFill>
                <a:prstClr val="black"/>
              </a:solidFill>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marL="171690" indent="-171690" eaLnBrk="1" hangingPunct="1">
              <a:buFontTx/>
              <a:buChar char="-"/>
            </a:pPr>
            <a:endParaRPr lang="es-ES_tradnl" sz="1000" dirty="0"/>
          </a:p>
        </p:txBody>
      </p:sp>
    </p:spTree>
    <p:extLst>
      <p:ext uri="{BB962C8B-B14F-4D97-AF65-F5344CB8AC3E}">
        <p14:creationId xmlns:p14="http://schemas.microsoft.com/office/powerpoint/2010/main" val="1360079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09321" eaLnBrk="0" hangingPunct="0">
              <a:defRPr sz="1600">
                <a:solidFill>
                  <a:schemeClr val="tx1"/>
                </a:solidFill>
                <a:latin typeface="Frutiger-Light" pitchFamily="2" charset="0"/>
              </a:defRPr>
            </a:lvl1pPr>
            <a:lvl2pPr marL="743990" indent="-286150" defTabSz="909321" eaLnBrk="0" hangingPunct="0">
              <a:defRPr sz="1600">
                <a:solidFill>
                  <a:schemeClr val="tx1"/>
                </a:solidFill>
                <a:latin typeface="Frutiger-Light" pitchFamily="2" charset="0"/>
              </a:defRPr>
            </a:lvl2pPr>
            <a:lvl3pPr marL="1144600" indent="-228920" defTabSz="909321" eaLnBrk="0" hangingPunct="0">
              <a:defRPr sz="1600">
                <a:solidFill>
                  <a:schemeClr val="tx1"/>
                </a:solidFill>
                <a:latin typeface="Frutiger-Light" pitchFamily="2" charset="0"/>
              </a:defRPr>
            </a:lvl3pPr>
            <a:lvl4pPr marL="1602440" indent="-228920" defTabSz="909321" eaLnBrk="0" hangingPunct="0">
              <a:defRPr sz="1600">
                <a:solidFill>
                  <a:schemeClr val="tx1"/>
                </a:solidFill>
                <a:latin typeface="Frutiger-Light" pitchFamily="2" charset="0"/>
              </a:defRPr>
            </a:lvl4pPr>
            <a:lvl5pPr marL="2060280" indent="-228920" defTabSz="909321" eaLnBrk="0" hangingPunct="0">
              <a:defRPr sz="1600">
                <a:solidFill>
                  <a:schemeClr val="tx1"/>
                </a:solidFill>
                <a:latin typeface="Frutiger-Light" pitchFamily="2" charset="0"/>
              </a:defRPr>
            </a:lvl5pPr>
            <a:lvl6pPr marL="2518120" indent="-228920" algn="ctr" defTabSz="909321" eaLnBrk="0" fontAlgn="base" hangingPunct="0">
              <a:spcBef>
                <a:spcPct val="50000"/>
              </a:spcBef>
              <a:spcAft>
                <a:spcPct val="0"/>
              </a:spcAft>
              <a:defRPr sz="1600">
                <a:solidFill>
                  <a:schemeClr val="tx1"/>
                </a:solidFill>
                <a:latin typeface="Frutiger-Light" pitchFamily="2" charset="0"/>
              </a:defRPr>
            </a:lvl6pPr>
            <a:lvl7pPr marL="2975961" indent="-228920" algn="ctr" defTabSz="909321" eaLnBrk="0" fontAlgn="base" hangingPunct="0">
              <a:spcBef>
                <a:spcPct val="50000"/>
              </a:spcBef>
              <a:spcAft>
                <a:spcPct val="0"/>
              </a:spcAft>
              <a:defRPr sz="1600">
                <a:solidFill>
                  <a:schemeClr val="tx1"/>
                </a:solidFill>
                <a:latin typeface="Frutiger-Light" pitchFamily="2" charset="0"/>
              </a:defRPr>
            </a:lvl7pPr>
            <a:lvl8pPr marL="3433801" indent="-228920" algn="ctr" defTabSz="909321" eaLnBrk="0" fontAlgn="base" hangingPunct="0">
              <a:spcBef>
                <a:spcPct val="50000"/>
              </a:spcBef>
              <a:spcAft>
                <a:spcPct val="0"/>
              </a:spcAft>
              <a:defRPr sz="1600">
                <a:solidFill>
                  <a:schemeClr val="tx1"/>
                </a:solidFill>
                <a:latin typeface="Frutiger-Light" pitchFamily="2" charset="0"/>
              </a:defRPr>
            </a:lvl8pPr>
            <a:lvl9pPr marL="3891641" indent="-228920" algn="ctr" defTabSz="909321" eaLnBrk="0" fontAlgn="base" hangingPunct="0">
              <a:spcBef>
                <a:spcPct val="50000"/>
              </a:spcBef>
              <a:spcAft>
                <a:spcPct val="0"/>
              </a:spcAft>
              <a:defRPr sz="1600">
                <a:solidFill>
                  <a:schemeClr val="tx1"/>
                </a:solidFill>
                <a:latin typeface="Frutiger-Light" pitchFamily="2" charset="0"/>
              </a:defRPr>
            </a:lvl9pPr>
          </a:lstStyle>
          <a:p>
            <a:pPr eaLnBrk="1" hangingPunct="1"/>
            <a:fld id="{40F5737A-BCC0-4827-9200-6F99D32A8179}" type="slidenum">
              <a:rPr lang="es-ES" sz="1200">
                <a:solidFill>
                  <a:prstClr val="black"/>
                </a:solidFill>
                <a:latin typeface="Arial" charset="0"/>
              </a:rPr>
              <a:pPr eaLnBrk="1" hangingPunct="1"/>
              <a:t>25</a:t>
            </a:fld>
            <a:endParaRPr lang="es-ES" sz="1200">
              <a:solidFill>
                <a:prstClr val="black"/>
              </a:solidFill>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marL="171690" indent="-171690" eaLnBrk="1" hangingPunct="1">
              <a:buFontTx/>
              <a:buChar char="-"/>
            </a:pPr>
            <a:endParaRPr lang="es-ES_tradnl" sz="1000" dirty="0"/>
          </a:p>
        </p:txBody>
      </p:sp>
    </p:spTree>
    <p:extLst>
      <p:ext uri="{BB962C8B-B14F-4D97-AF65-F5344CB8AC3E}">
        <p14:creationId xmlns:p14="http://schemas.microsoft.com/office/powerpoint/2010/main" val="2794443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09321" eaLnBrk="0" hangingPunct="0">
              <a:defRPr sz="1600">
                <a:solidFill>
                  <a:schemeClr val="tx1"/>
                </a:solidFill>
                <a:latin typeface="Frutiger-Light" pitchFamily="2" charset="0"/>
              </a:defRPr>
            </a:lvl1pPr>
            <a:lvl2pPr marL="743990" indent="-286150" defTabSz="909321" eaLnBrk="0" hangingPunct="0">
              <a:defRPr sz="1600">
                <a:solidFill>
                  <a:schemeClr val="tx1"/>
                </a:solidFill>
                <a:latin typeface="Frutiger-Light" pitchFamily="2" charset="0"/>
              </a:defRPr>
            </a:lvl2pPr>
            <a:lvl3pPr marL="1144600" indent="-228920" defTabSz="909321" eaLnBrk="0" hangingPunct="0">
              <a:defRPr sz="1600">
                <a:solidFill>
                  <a:schemeClr val="tx1"/>
                </a:solidFill>
                <a:latin typeface="Frutiger-Light" pitchFamily="2" charset="0"/>
              </a:defRPr>
            </a:lvl3pPr>
            <a:lvl4pPr marL="1602440" indent="-228920" defTabSz="909321" eaLnBrk="0" hangingPunct="0">
              <a:defRPr sz="1600">
                <a:solidFill>
                  <a:schemeClr val="tx1"/>
                </a:solidFill>
                <a:latin typeface="Frutiger-Light" pitchFamily="2" charset="0"/>
              </a:defRPr>
            </a:lvl4pPr>
            <a:lvl5pPr marL="2060280" indent="-228920" defTabSz="909321" eaLnBrk="0" hangingPunct="0">
              <a:defRPr sz="1600">
                <a:solidFill>
                  <a:schemeClr val="tx1"/>
                </a:solidFill>
                <a:latin typeface="Frutiger-Light" pitchFamily="2" charset="0"/>
              </a:defRPr>
            </a:lvl5pPr>
            <a:lvl6pPr marL="2518120" indent="-228920" algn="ctr" defTabSz="909321" eaLnBrk="0" fontAlgn="base" hangingPunct="0">
              <a:spcBef>
                <a:spcPct val="50000"/>
              </a:spcBef>
              <a:spcAft>
                <a:spcPct val="0"/>
              </a:spcAft>
              <a:defRPr sz="1600">
                <a:solidFill>
                  <a:schemeClr val="tx1"/>
                </a:solidFill>
                <a:latin typeface="Frutiger-Light" pitchFamily="2" charset="0"/>
              </a:defRPr>
            </a:lvl6pPr>
            <a:lvl7pPr marL="2975961" indent="-228920" algn="ctr" defTabSz="909321" eaLnBrk="0" fontAlgn="base" hangingPunct="0">
              <a:spcBef>
                <a:spcPct val="50000"/>
              </a:spcBef>
              <a:spcAft>
                <a:spcPct val="0"/>
              </a:spcAft>
              <a:defRPr sz="1600">
                <a:solidFill>
                  <a:schemeClr val="tx1"/>
                </a:solidFill>
                <a:latin typeface="Frutiger-Light" pitchFamily="2" charset="0"/>
              </a:defRPr>
            </a:lvl7pPr>
            <a:lvl8pPr marL="3433801" indent="-228920" algn="ctr" defTabSz="909321" eaLnBrk="0" fontAlgn="base" hangingPunct="0">
              <a:spcBef>
                <a:spcPct val="50000"/>
              </a:spcBef>
              <a:spcAft>
                <a:spcPct val="0"/>
              </a:spcAft>
              <a:defRPr sz="1600">
                <a:solidFill>
                  <a:schemeClr val="tx1"/>
                </a:solidFill>
                <a:latin typeface="Frutiger-Light" pitchFamily="2" charset="0"/>
              </a:defRPr>
            </a:lvl8pPr>
            <a:lvl9pPr marL="3891641" indent="-228920" algn="ctr" defTabSz="909321" eaLnBrk="0" fontAlgn="base" hangingPunct="0">
              <a:spcBef>
                <a:spcPct val="50000"/>
              </a:spcBef>
              <a:spcAft>
                <a:spcPct val="0"/>
              </a:spcAft>
              <a:defRPr sz="1600">
                <a:solidFill>
                  <a:schemeClr val="tx1"/>
                </a:solidFill>
                <a:latin typeface="Frutiger-Light" pitchFamily="2" charset="0"/>
              </a:defRPr>
            </a:lvl9pPr>
          </a:lstStyle>
          <a:p>
            <a:pPr eaLnBrk="1" hangingPunct="1"/>
            <a:fld id="{40F5737A-BCC0-4827-9200-6F99D32A8179}" type="slidenum">
              <a:rPr lang="es-ES" sz="1200">
                <a:solidFill>
                  <a:prstClr val="black"/>
                </a:solidFill>
                <a:latin typeface="Arial" charset="0"/>
              </a:rPr>
              <a:pPr eaLnBrk="1" hangingPunct="1"/>
              <a:t>26</a:t>
            </a:fld>
            <a:endParaRPr lang="es-ES" sz="1200">
              <a:solidFill>
                <a:prstClr val="black"/>
              </a:solidFill>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marL="171690" indent="-171690" eaLnBrk="1" hangingPunct="1">
              <a:buFontTx/>
              <a:buChar char="-"/>
            </a:pPr>
            <a:endParaRPr lang="es-ES_tradnl" sz="1000" dirty="0"/>
          </a:p>
        </p:txBody>
      </p:sp>
    </p:spTree>
    <p:extLst>
      <p:ext uri="{BB962C8B-B14F-4D97-AF65-F5344CB8AC3E}">
        <p14:creationId xmlns:p14="http://schemas.microsoft.com/office/powerpoint/2010/main" val="35916290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09321" eaLnBrk="0" hangingPunct="0">
              <a:defRPr sz="1600">
                <a:solidFill>
                  <a:schemeClr val="tx1"/>
                </a:solidFill>
                <a:latin typeface="Frutiger-Light" pitchFamily="2" charset="0"/>
              </a:defRPr>
            </a:lvl1pPr>
            <a:lvl2pPr marL="743990" indent="-286150" defTabSz="909321" eaLnBrk="0" hangingPunct="0">
              <a:defRPr sz="1600">
                <a:solidFill>
                  <a:schemeClr val="tx1"/>
                </a:solidFill>
                <a:latin typeface="Frutiger-Light" pitchFamily="2" charset="0"/>
              </a:defRPr>
            </a:lvl2pPr>
            <a:lvl3pPr marL="1144600" indent="-228920" defTabSz="909321" eaLnBrk="0" hangingPunct="0">
              <a:defRPr sz="1600">
                <a:solidFill>
                  <a:schemeClr val="tx1"/>
                </a:solidFill>
                <a:latin typeface="Frutiger-Light" pitchFamily="2" charset="0"/>
              </a:defRPr>
            </a:lvl3pPr>
            <a:lvl4pPr marL="1602440" indent="-228920" defTabSz="909321" eaLnBrk="0" hangingPunct="0">
              <a:defRPr sz="1600">
                <a:solidFill>
                  <a:schemeClr val="tx1"/>
                </a:solidFill>
                <a:latin typeface="Frutiger-Light" pitchFamily="2" charset="0"/>
              </a:defRPr>
            </a:lvl4pPr>
            <a:lvl5pPr marL="2060280" indent="-228920" defTabSz="909321" eaLnBrk="0" hangingPunct="0">
              <a:defRPr sz="1600">
                <a:solidFill>
                  <a:schemeClr val="tx1"/>
                </a:solidFill>
                <a:latin typeface="Frutiger-Light" pitchFamily="2" charset="0"/>
              </a:defRPr>
            </a:lvl5pPr>
            <a:lvl6pPr marL="2518120" indent="-228920" algn="ctr" defTabSz="909321" eaLnBrk="0" fontAlgn="base" hangingPunct="0">
              <a:spcBef>
                <a:spcPct val="50000"/>
              </a:spcBef>
              <a:spcAft>
                <a:spcPct val="0"/>
              </a:spcAft>
              <a:defRPr sz="1600">
                <a:solidFill>
                  <a:schemeClr val="tx1"/>
                </a:solidFill>
                <a:latin typeface="Frutiger-Light" pitchFamily="2" charset="0"/>
              </a:defRPr>
            </a:lvl6pPr>
            <a:lvl7pPr marL="2975961" indent="-228920" algn="ctr" defTabSz="909321" eaLnBrk="0" fontAlgn="base" hangingPunct="0">
              <a:spcBef>
                <a:spcPct val="50000"/>
              </a:spcBef>
              <a:spcAft>
                <a:spcPct val="0"/>
              </a:spcAft>
              <a:defRPr sz="1600">
                <a:solidFill>
                  <a:schemeClr val="tx1"/>
                </a:solidFill>
                <a:latin typeface="Frutiger-Light" pitchFamily="2" charset="0"/>
              </a:defRPr>
            </a:lvl7pPr>
            <a:lvl8pPr marL="3433801" indent="-228920" algn="ctr" defTabSz="909321" eaLnBrk="0" fontAlgn="base" hangingPunct="0">
              <a:spcBef>
                <a:spcPct val="50000"/>
              </a:spcBef>
              <a:spcAft>
                <a:spcPct val="0"/>
              </a:spcAft>
              <a:defRPr sz="1600">
                <a:solidFill>
                  <a:schemeClr val="tx1"/>
                </a:solidFill>
                <a:latin typeface="Frutiger-Light" pitchFamily="2" charset="0"/>
              </a:defRPr>
            </a:lvl8pPr>
            <a:lvl9pPr marL="3891641" indent="-228920" algn="ctr" defTabSz="909321" eaLnBrk="0" fontAlgn="base" hangingPunct="0">
              <a:spcBef>
                <a:spcPct val="50000"/>
              </a:spcBef>
              <a:spcAft>
                <a:spcPct val="0"/>
              </a:spcAft>
              <a:defRPr sz="1600">
                <a:solidFill>
                  <a:schemeClr val="tx1"/>
                </a:solidFill>
                <a:latin typeface="Frutiger-Light" pitchFamily="2" charset="0"/>
              </a:defRPr>
            </a:lvl9pPr>
          </a:lstStyle>
          <a:p>
            <a:pPr eaLnBrk="1" hangingPunct="1"/>
            <a:fld id="{40F5737A-BCC0-4827-9200-6F99D32A8179}" type="slidenum">
              <a:rPr lang="es-ES" sz="1200">
                <a:solidFill>
                  <a:prstClr val="black"/>
                </a:solidFill>
                <a:latin typeface="Arial" charset="0"/>
              </a:rPr>
              <a:pPr eaLnBrk="1" hangingPunct="1"/>
              <a:t>27</a:t>
            </a:fld>
            <a:endParaRPr lang="es-ES" sz="1200">
              <a:solidFill>
                <a:prstClr val="black"/>
              </a:solidFill>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marL="171690" indent="-171690" eaLnBrk="1" hangingPunct="1">
              <a:buFontTx/>
              <a:buChar char="-"/>
            </a:pPr>
            <a:endParaRPr lang="es-ES_tradnl" sz="1000" dirty="0"/>
          </a:p>
        </p:txBody>
      </p:sp>
    </p:spTree>
    <p:extLst>
      <p:ext uri="{BB962C8B-B14F-4D97-AF65-F5344CB8AC3E}">
        <p14:creationId xmlns:p14="http://schemas.microsoft.com/office/powerpoint/2010/main" val="24570814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09321" eaLnBrk="0" hangingPunct="0">
              <a:defRPr sz="1600">
                <a:solidFill>
                  <a:schemeClr val="tx1"/>
                </a:solidFill>
                <a:latin typeface="Frutiger-Light" pitchFamily="2" charset="0"/>
              </a:defRPr>
            </a:lvl1pPr>
            <a:lvl2pPr marL="743990" indent="-286150" defTabSz="909321" eaLnBrk="0" hangingPunct="0">
              <a:defRPr sz="1600">
                <a:solidFill>
                  <a:schemeClr val="tx1"/>
                </a:solidFill>
                <a:latin typeface="Frutiger-Light" pitchFamily="2" charset="0"/>
              </a:defRPr>
            </a:lvl2pPr>
            <a:lvl3pPr marL="1144600" indent="-228920" defTabSz="909321" eaLnBrk="0" hangingPunct="0">
              <a:defRPr sz="1600">
                <a:solidFill>
                  <a:schemeClr val="tx1"/>
                </a:solidFill>
                <a:latin typeface="Frutiger-Light" pitchFamily="2" charset="0"/>
              </a:defRPr>
            </a:lvl3pPr>
            <a:lvl4pPr marL="1602440" indent="-228920" defTabSz="909321" eaLnBrk="0" hangingPunct="0">
              <a:defRPr sz="1600">
                <a:solidFill>
                  <a:schemeClr val="tx1"/>
                </a:solidFill>
                <a:latin typeface="Frutiger-Light" pitchFamily="2" charset="0"/>
              </a:defRPr>
            </a:lvl4pPr>
            <a:lvl5pPr marL="2060280" indent="-228920" defTabSz="909321" eaLnBrk="0" hangingPunct="0">
              <a:defRPr sz="1600">
                <a:solidFill>
                  <a:schemeClr val="tx1"/>
                </a:solidFill>
                <a:latin typeface="Frutiger-Light" pitchFamily="2" charset="0"/>
              </a:defRPr>
            </a:lvl5pPr>
            <a:lvl6pPr marL="2518120" indent="-228920" algn="ctr" defTabSz="909321" eaLnBrk="0" fontAlgn="base" hangingPunct="0">
              <a:spcBef>
                <a:spcPct val="50000"/>
              </a:spcBef>
              <a:spcAft>
                <a:spcPct val="0"/>
              </a:spcAft>
              <a:defRPr sz="1600">
                <a:solidFill>
                  <a:schemeClr val="tx1"/>
                </a:solidFill>
                <a:latin typeface="Frutiger-Light" pitchFamily="2" charset="0"/>
              </a:defRPr>
            </a:lvl6pPr>
            <a:lvl7pPr marL="2975961" indent="-228920" algn="ctr" defTabSz="909321" eaLnBrk="0" fontAlgn="base" hangingPunct="0">
              <a:spcBef>
                <a:spcPct val="50000"/>
              </a:spcBef>
              <a:spcAft>
                <a:spcPct val="0"/>
              </a:spcAft>
              <a:defRPr sz="1600">
                <a:solidFill>
                  <a:schemeClr val="tx1"/>
                </a:solidFill>
                <a:latin typeface="Frutiger-Light" pitchFamily="2" charset="0"/>
              </a:defRPr>
            </a:lvl7pPr>
            <a:lvl8pPr marL="3433801" indent="-228920" algn="ctr" defTabSz="909321" eaLnBrk="0" fontAlgn="base" hangingPunct="0">
              <a:spcBef>
                <a:spcPct val="50000"/>
              </a:spcBef>
              <a:spcAft>
                <a:spcPct val="0"/>
              </a:spcAft>
              <a:defRPr sz="1600">
                <a:solidFill>
                  <a:schemeClr val="tx1"/>
                </a:solidFill>
                <a:latin typeface="Frutiger-Light" pitchFamily="2" charset="0"/>
              </a:defRPr>
            </a:lvl8pPr>
            <a:lvl9pPr marL="3891641" indent="-228920" algn="ctr" defTabSz="909321" eaLnBrk="0" fontAlgn="base" hangingPunct="0">
              <a:spcBef>
                <a:spcPct val="50000"/>
              </a:spcBef>
              <a:spcAft>
                <a:spcPct val="0"/>
              </a:spcAft>
              <a:defRPr sz="1600">
                <a:solidFill>
                  <a:schemeClr val="tx1"/>
                </a:solidFill>
                <a:latin typeface="Frutiger-Light" pitchFamily="2" charset="0"/>
              </a:defRPr>
            </a:lvl9pPr>
          </a:lstStyle>
          <a:p>
            <a:pPr eaLnBrk="1" hangingPunct="1"/>
            <a:fld id="{40F5737A-BCC0-4827-9200-6F99D32A8179}" type="slidenum">
              <a:rPr lang="es-ES" sz="1200">
                <a:solidFill>
                  <a:prstClr val="black"/>
                </a:solidFill>
                <a:latin typeface="Arial" charset="0"/>
              </a:rPr>
              <a:pPr eaLnBrk="1" hangingPunct="1"/>
              <a:t>28</a:t>
            </a:fld>
            <a:endParaRPr lang="es-ES" sz="1200">
              <a:solidFill>
                <a:prstClr val="black"/>
              </a:solidFill>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marL="171690" indent="-171690" eaLnBrk="1" hangingPunct="1">
              <a:buFontTx/>
              <a:buChar char="-"/>
            </a:pPr>
            <a:endParaRPr lang="es-ES_tradnl" sz="1000" dirty="0"/>
          </a:p>
        </p:txBody>
      </p:sp>
    </p:spTree>
    <p:extLst>
      <p:ext uri="{BB962C8B-B14F-4D97-AF65-F5344CB8AC3E}">
        <p14:creationId xmlns:p14="http://schemas.microsoft.com/office/powerpoint/2010/main" val="32805981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09321" eaLnBrk="0" hangingPunct="0">
              <a:defRPr sz="1600">
                <a:solidFill>
                  <a:schemeClr val="tx1"/>
                </a:solidFill>
                <a:latin typeface="Frutiger-Light" pitchFamily="2" charset="0"/>
              </a:defRPr>
            </a:lvl1pPr>
            <a:lvl2pPr marL="743990" indent="-286150" defTabSz="909321" eaLnBrk="0" hangingPunct="0">
              <a:defRPr sz="1600">
                <a:solidFill>
                  <a:schemeClr val="tx1"/>
                </a:solidFill>
                <a:latin typeface="Frutiger-Light" pitchFamily="2" charset="0"/>
              </a:defRPr>
            </a:lvl2pPr>
            <a:lvl3pPr marL="1144600" indent="-228920" defTabSz="909321" eaLnBrk="0" hangingPunct="0">
              <a:defRPr sz="1600">
                <a:solidFill>
                  <a:schemeClr val="tx1"/>
                </a:solidFill>
                <a:latin typeface="Frutiger-Light" pitchFamily="2" charset="0"/>
              </a:defRPr>
            </a:lvl3pPr>
            <a:lvl4pPr marL="1602440" indent="-228920" defTabSz="909321" eaLnBrk="0" hangingPunct="0">
              <a:defRPr sz="1600">
                <a:solidFill>
                  <a:schemeClr val="tx1"/>
                </a:solidFill>
                <a:latin typeface="Frutiger-Light" pitchFamily="2" charset="0"/>
              </a:defRPr>
            </a:lvl4pPr>
            <a:lvl5pPr marL="2060280" indent="-228920" defTabSz="909321" eaLnBrk="0" hangingPunct="0">
              <a:defRPr sz="1600">
                <a:solidFill>
                  <a:schemeClr val="tx1"/>
                </a:solidFill>
                <a:latin typeface="Frutiger-Light" pitchFamily="2" charset="0"/>
              </a:defRPr>
            </a:lvl5pPr>
            <a:lvl6pPr marL="2518120" indent="-228920" algn="ctr" defTabSz="909321" eaLnBrk="0" fontAlgn="base" hangingPunct="0">
              <a:spcBef>
                <a:spcPct val="50000"/>
              </a:spcBef>
              <a:spcAft>
                <a:spcPct val="0"/>
              </a:spcAft>
              <a:defRPr sz="1600">
                <a:solidFill>
                  <a:schemeClr val="tx1"/>
                </a:solidFill>
                <a:latin typeface="Frutiger-Light" pitchFamily="2" charset="0"/>
              </a:defRPr>
            </a:lvl6pPr>
            <a:lvl7pPr marL="2975961" indent="-228920" algn="ctr" defTabSz="909321" eaLnBrk="0" fontAlgn="base" hangingPunct="0">
              <a:spcBef>
                <a:spcPct val="50000"/>
              </a:spcBef>
              <a:spcAft>
                <a:spcPct val="0"/>
              </a:spcAft>
              <a:defRPr sz="1600">
                <a:solidFill>
                  <a:schemeClr val="tx1"/>
                </a:solidFill>
                <a:latin typeface="Frutiger-Light" pitchFamily="2" charset="0"/>
              </a:defRPr>
            </a:lvl7pPr>
            <a:lvl8pPr marL="3433801" indent="-228920" algn="ctr" defTabSz="909321" eaLnBrk="0" fontAlgn="base" hangingPunct="0">
              <a:spcBef>
                <a:spcPct val="50000"/>
              </a:spcBef>
              <a:spcAft>
                <a:spcPct val="0"/>
              </a:spcAft>
              <a:defRPr sz="1600">
                <a:solidFill>
                  <a:schemeClr val="tx1"/>
                </a:solidFill>
                <a:latin typeface="Frutiger-Light" pitchFamily="2" charset="0"/>
              </a:defRPr>
            </a:lvl8pPr>
            <a:lvl9pPr marL="3891641" indent="-228920" algn="ctr" defTabSz="909321" eaLnBrk="0" fontAlgn="base" hangingPunct="0">
              <a:spcBef>
                <a:spcPct val="50000"/>
              </a:spcBef>
              <a:spcAft>
                <a:spcPct val="0"/>
              </a:spcAft>
              <a:defRPr sz="1600">
                <a:solidFill>
                  <a:schemeClr val="tx1"/>
                </a:solidFill>
                <a:latin typeface="Frutiger-Light" pitchFamily="2" charset="0"/>
              </a:defRPr>
            </a:lvl9pPr>
          </a:lstStyle>
          <a:p>
            <a:pPr eaLnBrk="1" hangingPunct="1"/>
            <a:fld id="{40F5737A-BCC0-4827-9200-6F99D32A8179}" type="slidenum">
              <a:rPr lang="es-ES" sz="1200">
                <a:solidFill>
                  <a:prstClr val="black"/>
                </a:solidFill>
                <a:latin typeface="Arial" charset="0"/>
              </a:rPr>
              <a:pPr eaLnBrk="1" hangingPunct="1"/>
              <a:t>29</a:t>
            </a:fld>
            <a:endParaRPr lang="es-ES" sz="1200">
              <a:solidFill>
                <a:prstClr val="black"/>
              </a:solidFill>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marL="171690" indent="-171690" eaLnBrk="1" hangingPunct="1">
              <a:buFontTx/>
              <a:buChar char="-"/>
            </a:pPr>
            <a:endParaRPr lang="es-ES_tradnl" sz="1000" dirty="0"/>
          </a:p>
        </p:txBody>
      </p:sp>
    </p:spTree>
    <p:extLst>
      <p:ext uri="{BB962C8B-B14F-4D97-AF65-F5344CB8AC3E}">
        <p14:creationId xmlns:p14="http://schemas.microsoft.com/office/powerpoint/2010/main" val="4077372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09321" eaLnBrk="0" hangingPunct="0">
              <a:defRPr sz="1600">
                <a:solidFill>
                  <a:schemeClr val="tx1"/>
                </a:solidFill>
                <a:latin typeface="Frutiger-Light" pitchFamily="2" charset="0"/>
              </a:defRPr>
            </a:lvl1pPr>
            <a:lvl2pPr marL="743990" indent="-286150" defTabSz="909321" eaLnBrk="0" hangingPunct="0">
              <a:defRPr sz="1600">
                <a:solidFill>
                  <a:schemeClr val="tx1"/>
                </a:solidFill>
                <a:latin typeface="Frutiger-Light" pitchFamily="2" charset="0"/>
              </a:defRPr>
            </a:lvl2pPr>
            <a:lvl3pPr marL="1144600" indent="-228920" defTabSz="909321" eaLnBrk="0" hangingPunct="0">
              <a:defRPr sz="1600">
                <a:solidFill>
                  <a:schemeClr val="tx1"/>
                </a:solidFill>
                <a:latin typeface="Frutiger-Light" pitchFamily="2" charset="0"/>
              </a:defRPr>
            </a:lvl3pPr>
            <a:lvl4pPr marL="1602440" indent="-228920" defTabSz="909321" eaLnBrk="0" hangingPunct="0">
              <a:defRPr sz="1600">
                <a:solidFill>
                  <a:schemeClr val="tx1"/>
                </a:solidFill>
                <a:latin typeface="Frutiger-Light" pitchFamily="2" charset="0"/>
              </a:defRPr>
            </a:lvl4pPr>
            <a:lvl5pPr marL="2060280" indent="-228920" defTabSz="909321" eaLnBrk="0" hangingPunct="0">
              <a:defRPr sz="1600">
                <a:solidFill>
                  <a:schemeClr val="tx1"/>
                </a:solidFill>
                <a:latin typeface="Frutiger-Light" pitchFamily="2" charset="0"/>
              </a:defRPr>
            </a:lvl5pPr>
            <a:lvl6pPr marL="2518120" indent="-228920" algn="ctr" defTabSz="909321" eaLnBrk="0" fontAlgn="base" hangingPunct="0">
              <a:spcBef>
                <a:spcPct val="50000"/>
              </a:spcBef>
              <a:spcAft>
                <a:spcPct val="0"/>
              </a:spcAft>
              <a:defRPr sz="1600">
                <a:solidFill>
                  <a:schemeClr val="tx1"/>
                </a:solidFill>
                <a:latin typeface="Frutiger-Light" pitchFamily="2" charset="0"/>
              </a:defRPr>
            </a:lvl6pPr>
            <a:lvl7pPr marL="2975961" indent="-228920" algn="ctr" defTabSz="909321" eaLnBrk="0" fontAlgn="base" hangingPunct="0">
              <a:spcBef>
                <a:spcPct val="50000"/>
              </a:spcBef>
              <a:spcAft>
                <a:spcPct val="0"/>
              </a:spcAft>
              <a:defRPr sz="1600">
                <a:solidFill>
                  <a:schemeClr val="tx1"/>
                </a:solidFill>
                <a:latin typeface="Frutiger-Light" pitchFamily="2" charset="0"/>
              </a:defRPr>
            </a:lvl7pPr>
            <a:lvl8pPr marL="3433801" indent="-228920" algn="ctr" defTabSz="909321" eaLnBrk="0" fontAlgn="base" hangingPunct="0">
              <a:spcBef>
                <a:spcPct val="50000"/>
              </a:spcBef>
              <a:spcAft>
                <a:spcPct val="0"/>
              </a:spcAft>
              <a:defRPr sz="1600">
                <a:solidFill>
                  <a:schemeClr val="tx1"/>
                </a:solidFill>
                <a:latin typeface="Frutiger-Light" pitchFamily="2" charset="0"/>
              </a:defRPr>
            </a:lvl8pPr>
            <a:lvl9pPr marL="3891641" indent="-228920" algn="ctr" defTabSz="909321" eaLnBrk="0" fontAlgn="base" hangingPunct="0">
              <a:spcBef>
                <a:spcPct val="50000"/>
              </a:spcBef>
              <a:spcAft>
                <a:spcPct val="0"/>
              </a:spcAft>
              <a:defRPr sz="1600">
                <a:solidFill>
                  <a:schemeClr val="tx1"/>
                </a:solidFill>
                <a:latin typeface="Frutiger-Light" pitchFamily="2" charset="0"/>
              </a:defRPr>
            </a:lvl9pPr>
          </a:lstStyle>
          <a:p>
            <a:pPr eaLnBrk="1" hangingPunct="1"/>
            <a:fld id="{40F5737A-BCC0-4827-9200-6F99D32A8179}" type="slidenum">
              <a:rPr lang="es-ES" sz="1200">
                <a:solidFill>
                  <a:prstClr val="black"/>
                </a:solidFill>
                <a:latin typeface="Arial" charset="0"/>
              </a:rPr>
              <a:pPr eaLnBrk="1" hangingPunct="1"/>
              <a:t>3</a:t>
            </a:fld>
            <a:endParaRPr lang="es-ES" sz="1200">
              <a:solidFill>
                <a:prstClr val="black"/>
              </a:solidFill>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marL="171690" indent="-171690" eaLnBrk="1" hangingPunct="1">
              <a:buFontTx/>
              <a:buChar char="-"/>
            </a:pPr>
            <a:endParaRPr lang="es-ES_tradnl" sz="1000" dirty="0"/>
          </a:p>
        </p:txBody>
      </p:sp>
    </p:spTree>
    <p:extLst>
      <p:ext uri="{BB962C8B-B14F-4D97-AF65-F5344CB8AC3E}">
        <p14:creationId xmlns:p14="http://schemas.microsoft.com/office/powerpoint/2010/main" val="6284978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09321" eaLnBrk="0" hangingPunct="0">
              <a:defRPr sz="1600">
                <a:solidFill>
                  <a:schemeClr val="tx1"/>
                </a:solidFill>
                <a:latin typeface="Frutiger-Light" pitchFamily="2" charset="0"/>
              </a:defRPr>
            </a:lvl1pPr>
            <a:lvl2pPr marL="743990" indent="-286150" defTabSz="909321" eaLnBrk="0" hangingPunct="0">
              <a:defRPr sz="1600">
                <a:solidFill>
                  <a:schemeClr val="tx1"/>
                </a:solidFill>
                <a:latin typeface="Frutiger-Light" pitchFamily="2" charset="0"/>
              </a:defRPr>
            </a:lvl2pPr>
            <a:lvl3pPr marL="1144600" indent="-228920" defTabSz="909321" eaLnBrk="0" hangingPunct="0">
              <a:defRPr sz="1600">
                <a:solidFill>
                  <a:schemeClr val="tx1"/>
                </a:solidFill>
                <a:latin typeface="Frutiger-Light" pitchFamily="2" charset="0"/>
              </a:defRPr>
            </a:lvl3pPr>
            <a:lvl4pPr marL="1602440" indent="-228920" defTabSz="909321" eaLnBrk="0" hangingPunct="0">
              <a:defRPr sz="1600">
                <a:solidFill>
                  <a:schemeClr val="tx1"/>
                </a:solidFill>
                <a:latin typeface="Frutiger-Light" pitchFamily="2" charset="0"/>
              </a:defRPr>
            </a:lvl4pPr>
            <a:lvl5pPr marL="2060280" indent="-228920" defTabSz="909321" eaLnBrk="0" hangingPunct="0">
              <a:defRPr sz="1600">
                <a:solidFill>
                  <a:schemeClr val="tx1"/>
                </a:solidFill>
                <a:latin typeface="Frutiger-Light" pitchFamily="2" charset="0"/>
              </a:defRPr>
            </a:lvl5pPr>
            <a:lvl6pPr marL="2518120" indent="-228920" algn="ctr" defTabSz="909321" eaLnBrk="0" fontAlgn="base" hangingPunct="0">
              <a:spcBef>
                <a:spcPct val="50000"/>
              </a:spcBef>
              <a:spcAft>
                <a:spcPct val="0"/>
              </a:spcAft>
              <a:defRPr sz="1600">
                <a:solidFill>
                  <a:schemeClr val="tx1"/>
                </a:solidFill>
                <a:latin typeface="Frutiger-Light" pitchFamily="2" charset="0"/>
              </a:defRPr>
            </a:lvl6pPr>
            <a:lvl7pPr marL="2975961" indent="-228920" algn="ctr" defTabSz="909321" eaLnBrk="0" fontAlgn="base" hangingPunct="0">
              <a:spcBef>
                <a:spcPct val="50000"/>
              </a:spcBef>
              <a:spcAft>
                <a:spcPct val="0"/>
              </a:spcAft>
              <a:defRPr sz="1600">
                <a:solidFill>
                  <a:schemeClr val="tx1"/>
                </a:solidFill>
                <a:latin typeface="Frutiger-Light" pitchFamily="2" charset="0"/>
              </a:defRPr>
            </a:lvl7pPr>
            <a:lvl8pPr marL="3433801" indent="-228920" algn="ctr" defTabSz="909321" eaLnBrk="0" fontAlgn="base" hangingPunct="0">
              <a:spcBef>
                <a:spcPct val="50000"/>
              </a:spcBef>
              <a:spcAft>
                <a:spcPct val="0"/>
              </a:spcAft>
              <a:defRPr sz="1600">
                <a:solidFill>
                  <a:schemeClr val="tx1"/>
                </a:solidFill>
                <a:latin typeface="Frutiger-Light" pitchFamily="2" charset="0"/>
              </a:defRPr>
            </a:lvl8pPr>
            <a:lvl9pPr marL="3891641" indent="-228920" algn="ctr" defTabSz="909321" eaLnBrk="0" fontAlgn="base" hangingPunct="0">
              <a:spcBef>
                <a:spcPct val="50000"/>
              </a:spcBef>
              <a:spcAft>
                <a:spcPct val="0"/>
              </a:spcAft>
              <a:defRPr sz="1600">
                <a:solidFill>
                  <a:schemeClr val="tx1"/>
                </a:solidFill>
                <a:latin typeface="Frutiger-Light" pitchFamily="2" charset="0"/>
              </a:defRPr>
            </a:lvl9pPr>
          </a:lstStyle>
          <a:p>
            <a:pPr eaLnBrk="1" hangingPunct="1"/>
            <a:fld id="{40F5737A-BCC0-4827-9200-6F99D32A8179}" type="slidenum">
              <a:rPr lang="es-ES" sz="1200">
                <a:solidFill>
                  <a:prstClr val="black"/>
                </a:solidFill>
                <a:latin typeface="Arial" charset="0"/>
              </a:rPr>
              <a:pPr eaLnBrk="1" hangingPunct="1"/>
              <a:t>30</a:t>
            </a:fld>
            <a:endParaRPr lang="es-ES" sz="1200">
              <a:solidFill>
                <a:prstClr val="black"/>
              </a:solidFill>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marL="171690" indent="-171690" eaLnBrk="1" hangingPunct="1">
              <a:buFontTx/>
              <a:buChar char="-"/>
            </a:pPr>
            <a:endParaRPr lang="es-ES_tradnl" sz="1000" dirty="0"/>
          </a:p>
        </p:txBody>
      </p:sp>
    </p:spTree>
    <p:extLst>
      <p:ext uri="{BB962C8B-B14F-4D97-AF65-F5344CB8AC3E}">
        <p14:creationId xmlns:p14="http://schemas.microsoft.com/office/powerpoint/2010/main" val="21211664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09321" eaLnBrk="0" hangingPunct="0">
              <a:defRPr sz="1600">
                <a:solidFill>
                  <a:schemeClr val="tx1"/>
                </a:solidFill>
                <a:latin typeface="Frutiger-Light" pitchFamily="2" charset="0"/>
              </a:defRPr>
            </a:lvl1pPr>
            <a:lvl2pPr marL="743990" indent="-286150" defTabSz="909321" eaLnBrk="0" hangingPunct="0">
              <a:defRPr sz="1600">
                <a:solidFill>
                  <a:schemeClr val="tx1"/>
                </a:solidFill>
                <a:latin typeface="Frutiger-Light" pitchFamily="2" charset="0"/>
              </a:defRPr>
            </a:lvl2pPr>
            <a:lvl3pPr marL="1144600" indent="-228920" defTabSz="909321" eaLnBrk="0" hangingPunct="0">
              <a:defRPr sz="1600">
                <a:solidFill>
                  <a:schemeClr val="tx1"/>
                </a:solidFill>
                <a:latin typeface="Frutiger-Light" pitchFamily="2" charset="0"/>
              </a:defRPr>
            </a:lvl3pPr>
            <a:lvl4pPr marL="1602440" indent="-228920" defTabSz="909321" eaLnBrk="0" hangingPunct="0">
              <a:defRPr sz="1600">
                <a:solidFill>
                  <a:schemeClr val="tx1"/>
                </a:solidFill>
                <a:latin typeface="Frutiger-Light" pitchFamily="2" charset="0"/>
              </a:defRPr>
            </a:lvl4pPr>
            <a:lvl5pPr marL="2060280" indent="-228920" defTabSz="909321" eaLnBrk="0" hangingPunct="0">
              <a:defRPr sz="1600">
                <a:solidFill>
                  <a:schemeClr val="tx1"/>
                </a:solidFill>
                <a:latin typeface="Frutiger-Light" pitchFamily="2" charset="0"/>
              </a:defRPr>
            </a:lvl5pPr>
            <a:lvl6pPr marL="2518120" indent="-228920" algn="ctr" defTabSz="909321" eaLnBrk="0" fontAlgn="base" hangingPunct="0">
              <a:spcBef>
                <a:spcPct val="50000"/>
              </a:spcBef>
              <a:spcAft>
                <a:spcPct val="0"/>
              </a:spcAft>
              <a:defRPr sz="1600">
                <a:solidFill>
                  <a:schemeClr val="tx1"/>
                </a:solidFill>
                <a:latin typeface="Frutiger-Light" pitchFamily="2" charset="0"/>
              </a:defRPr>
            </a:lvl6pPr>
            <a:lvl7pPr marL="2975961" indent="-228920" algn="ctr" defTabSz="909321" eaLnBrk="0" fontAlgn="base" hangingPunct="0">
              <a:spcBef>
                <a:spcPct val="50000"/>
              </a:spcBef>
              <a:spcAft>
                <a:spcPct val="0"/>
              </a:spcAft>
              <a:defRPr sz="1600">
                <a:solidFill>
                  <a:schemeClr val="tx1"/>
                </a:solidFill>
                <a:latin typeface="Frutiger-Light" pitchFamily="2" charset="0"/>
              </a:defRPr>
            </a:lvl7pPr>
            <a:lvl8pPr marL="3433801" indent="-228920" algn="ctr" defTabSz="909321" eaLnBrk="0" fontAlgn="base" hangingPunct="0">
              <a:spcBef>
                <a:spcPct val="50000"/>
              </a:spcBef>
              <a:spcAft>
                <a:spcPct val="0"/>
              </a:spcAft>
              <a:defRPr sz="1600">
                <a:solidFill>
                  <a:schemeClr val="tx1"/>
                </a:solidFill>
                <a:latin typeface="Frutiger-Light" pitchFamily="2" charset="0"/>
              </a:defRPr>
            </a:lvl8pPr>
            <a:lvl9pPr marL="3891641" indent="-228920" algn="ctr" defTabSz="909321" eaLnBrk="0" fontAlgn="base" hangingPunct="0">
              <a:spcBef>
                <a:spcPct val="50000"/>
              </a:spcBef>
              <a:spcAft>
                <a:spcPct val="0"/>
              </a:spcAft>
              <a:defRPr sz="1600">
                <a:solidFill>
                  <a:schemeClr val="tx1"/>
                </a:solidFill>
                <a:latin typeface="Frutiger-Light" pitchFamily="2" charset="0"/>
              </a:defRPr>
            </a:lvl9pPr>
          </a:lstStyle>
          <a:p>
            <a:pPr eaLnBrk="1" hangingPunct="1"/>
            <a:fld id="{40F5737A-BCC0-4827-9200-6F99D32A8179}" type="slidenum">
              <a:rPr lang="es-ES" sz="1200">
                <a:solidFill>
                  <a:prstClr val="black"/>
                </a:solidFill>
                <a:latin typeface="Arial" charset="0"/>
              </a:rPr>
              <a:pPr eaLnBrk="1" hangingPunct="1"/>
              <a:t>31</a:t>
            </a:fld>
            <a:endParaRPr lang="es-ES" sz="1200">
              <a:solidFill>
                <a:prstClr val="black"/>
              </a:solidFill>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marL="171690" indent="-171690" eaLnBrk="1" hangingPunct="1">
              <a:buFontTx/>
              <a:buChar char="-"/>
            </a:pPr>
            <a:endParaRPr lang="es-ES_tradnl" sz="1000" dirty="0"/>
          </a:p>
        </p:txBody>
      </p:sp>
    </p:spTree>
    <p:extLst>
      <p:ext uri="{BB962C8B-B14F-4D97-AF65-F5344CB8AC3E}">
        <p14:creationId xmlns:p14="http://schemas.microsoft.com/office/powerpoint/2010/main" val="1204043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09321" eaLnBrk="0" hangingPunct="0">
              <a:defRPr sz="1600">
                <a:solidFill>
                  <a:schemeClr val="tx1"/>
                </a:solidFill>
                <a:latin typeface="Frutiger-Light" pitchFamily="2" charset="0"/>
              </a:defRPr>
            </a:lvl1pPr>
            <a:lvl2pPr marL="743990" indent="-286150" defTabSz="909321" eaLnBrk="0" hangingPunct="0">
              <a:defRPr sz="1600">
                <a:solidFill>
                  <a:schemeClr val="tx1"/>
                </a:solidFill>
                <a:latin typeface="Frutiger-Light" pitchFamily="2" charset="0"/>
              </a:defRPr>
            </a:lvl2pPr>
            <a:lvl3pPr marL="1144600" indent="-228920" defTabSz="909321" eaLnBrk="0" hangingPunct="0">
              <a:defRPr sz="1600">
                <a:solidFill>
                  <a:schemeClr val="tx1"/>
                </a:solidFill>
                <a:latin typeface="Frutiger-Light" pitchFamily="2" charset="0"/>
              </a:defRPr>
            </a:lvl3pPr>
            <a:lvl4pPr marL="1602440" indent="-228920" defTabSz="909321" eaLnBrk="0" hangingPunct="0">
              <a:defRPr sz="1600">
                <a:solidFill>
                  <a:schemeClr val="tx1"/>
                </a:solidFill>
                <a:latin typeface="Frutiger-Light" pitchFamily="2" charset="0"/>
              </a:defRPr>
            </a:lvl4pPr>
            <a:lvl5pPr marL="2060280" indent="-228920" defTabSz="909321" eaLnBrk="0" hangingPunct="0">
              <a:defRPr sz="1600">
                <a:solidFill>
                  <a:schemeClr val="tx1"/>
                </a:solidFill>
                <a:latin typeface="Frutiger-Light" pitchFamily="2" charset="0"/>
              </a:defRPr>
            </a:lvl5pPr>
            <a:lvl6pPr marL="2518120" indent="-228920" algn="ctr" defTabSz="909321" eaLnBrk="0" fontAlgn="base" hangingPunct="0">
              <a:spcBef>
                <a:spcPct val="50000"/>
              </a:spcBef>
              <a:spcAft>
                <a:spcPct val="0"/>
              </a:spcAft>
              <a:defRPr sz="1600">
                <a:solidFill>
                  <a:schemeClr val="tx1"/>
                </a:solidFill>
                <a:latin typeface="Frutiger-Light" pitchFamily="2" charset="0"/>
              </a:defRPr>
            </a:lvl6pPr>
            <a:lvl7pPr marL="2975961" indent="-228920" algn="ctr" defTabSz="909321" eaLnBrk="0" fontAlgn="base" hangingPunct="0">
              <a:spcBef>
                <a:spcPct val="50000"/>
              </a:spcBef>
              <a:spcAft>
                <a:spcPct val="0"/>
              </a:spcAft>
              <a:defRPr sz="1600">
                <a:solidFill>
                  <a:schemeClr val="tx1"/>
                </a:solidFill>
                <a:latin typeface="Frutiger-Light" pitchFamily="2" charset="0"/>
              </a:defRPr>
            </a:lvl7pPr>
            <a:lvl8pPr marL="3433801" indent="-228920" algn="ctr" defTabSz="909321" eaLnBrk="0" fontAlgn="base" hangingPunct="0">
              <a:spcBef>
                <a:spcPct val="50000"/>
              </a:spcBef>
              <a:spcAft>
                <a:spcPct val="0"/>
              </a:spcAft>
              <a:defRPr sz="1600">
                <a:solidFill>
                  <a:schemeClr val="tx1"/>
                </a:solidFill>
                <a:latin typeface="Frutiger-Light" pitchFamily="2" charset="0"/>
              </a:defRPr>
            </a:lvl8pPr>
            <a:lvl9pPr marL="3891641" indent="-228920" algn="ctr" defTabSz="909321" eaLnBrk="0" fontAlgn="base" hangingPunct="0">
              <a:spcBef>
                <a:spcPct val="50000"/>
              </a:spcBef>
              <a:spcAft>
                <a:spcPct val="0"/>
              </a:spcAft>
              <a:defRPr sz="1600">
                <a:solidFill>
                  <a:schemeClr val="tx1"/>
                </a:solidFill>
                <a:latin typeface="Frutiger-Light" pitchFamily="2" charset="0"/>
              </a:defRPr>
            </a:lvl9pPr>
          </a:lstStyle>
          <a:p>
            <a:pPr eaLnBrk="1" hangingPunct="1"/>
            <a:fld id="{40F5737A-BCC0-4827-9200-6F99D32A8179}" type="slidenum">
              <a:rPr lang="es-ES" sz="1200">
                <a:solidFill>
                  <a:prstClr val="black"/>
                </a:solidFill>
                <a:latin typeface="Arial" charset="0"/>
              </a:rPr>
              <a:pPr eaLnBrk="1" hangingPunct="1"/>
              <a:t>32</a:t>
            </a:fld>
            <a:endParaRPr lang="es-ES" sz="1200">
              <a:solidFill>
                <a:prstClr val="black"/>
              </a:solidFill>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marL="171690" indent="-171690" eaLnBrk="1" hangingPunct="1">
              <a:buFontTx/>
              <a:buChar char="-"/>
            </a:pPr>
            <a:endParaRPr lang="es-ES_tradnl" sz="1000" dirty="0"/>
          </a:p>
        </p:txBody>
      </p:sp>
    </p:spTree>
    <p:extLst>
      <p:ext uri="{BB962C8B-B14F-4D97-AF65-F5344CB8AC3E}">
        <p14:creationId xmlns:p14="http://schemas.microsoft.com/office/powerpoint/2010/main" val="398857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09321" eaLnBrk="0" hangingPunct="0">
              <a:defRPr sz="1600">
                <a:solidFill>
                  <a:schemeClr val="tx1"/>
                </a:solidFill>
                <a:latin typeface="Frutiger-Light" pitchFamily="2" charset="0"/>
              </a:defRPr>
            </a:lvl1pPr>
            <a:lvl2pPr marL="743990" indent="-286150" defTabSz="909321" eaLnBrk="0" hangingPunct="0">
              <a:defRPr sz="1600">
                <a:solidFill>
                  <a:schemeClr val="tx1"/>
                </a:solidFill>
                <a:latin typeface="Frutiger-Light" pitchFamily="2" charset="0"/>
              </a:defRPr>
            </a:lvl2pPr>
            <a:lvl3pPr marL="1144600" indent="-228920" defTabSz="909321" eaLnBrk="0" hangingPunct="0">
              <a:defRPr sz="1600">
                <a:solidFill>
                  <a:schemeClr val="tx1"/>
                </a:solidFill>
                <a:latin typeface="Frutiger-Light" pitchFamily="2" charset="0"/>
              </a:defRPr>
            </a:lvl3pPr>
            <a:lvl4pPr marL="1602440" indent="-228920" defTabSz="909321" eaLnBrk="0" hangingPunct="0">
              <a:defRPr sz="1600">
                <a:solidFill>
                  <a:schemeClr val="tx1"/>
                </a:solidFill>
                <a:latin typeface="Frutiger-Light" pitchFamily="2" charset="0"/>
              </a:defRPr>
            </a:lvl4pPr>
            <a:lvl5pPr marL="2060280" indent="-228920" defTabSz="909321" eaLnBrk="0" hangingPunct="0">
              <a:defRPr sz="1600">
                <a:solidFill>
                  <a:schemeClr val="tx1"/>
                </a:solidFill>
                <a:latin typeface="Frutiger-Light" pitchFamily="2" charset="0"/>
              </a:defRPr>
            </a:lvl5pPr>
            <a:lvl6pPr marL="2518120" indent="-228920" algn="ctr" defTabSz="909321" eaLnBrk="0" fontAlgn="base" hangingPunct="0">
              <a:spcBef>
                <a:spcPct val="50000"/>
              </a:spcBef>
              <a:spcAft>
                <a:spcPct val="0"/>
              </a:spcAft>
              <a:defRPr sz="1600">
                <a:solidFill>
                  <a:schemeClr val="tx1"/>
                </a:solidFill>
                <a:latin typeface="Frutiger-Light" pitchFamily="2" charset="0"/>
              </a:defRPr>
            </a:lvl6pPr>
            <a:lvl7pPr marL="2975961" indent="-228920" algn="ctr" defTabSz="909321" eaLnBrk="0" fontAlgn="base" hangingPunct="0">
              <a:spcBef>
                <a:spcPct val="50000"/>
              </a:spcBef>
              <a:spcAft>
                <a:spcPct val="0"/>
              </a:spcAft>
              <a:defRPr sz="1600">
                <a:solidFill>
                  <a:schemeClr val="tx1"/>
                </a:solidFill>
                <a:latin typeface="Frutiger-Light" pitchFamily="2" charset="0"/>
              </a:defRPr>
            </a:lvl7pPr>
            <a:lvl8pPr marL="3433801" indent="-228920" algn="ctr" defTabSz="909321" eaLnBrk="0" fontAlgn="base" hangingPunct="0">
              <a:spcBef>
                <a:spcPct val="50000"/>
              </a:spcBef>
              <a:spcAft>
                <a:spcPct val="0"/>
              </a:spcAft>
              <a:defRPr sz="1600">
                <a:solidFill>
                  <a:schemeClr val="tx1"/>
                </a:solidFill>
                <a:latin typeface="Frutiger-Light" pitchFamily="2" charset="0"/>
              </a:defRPr>
            </a:lvl8pPr>
            <a:lvl9pPr marL="3891641" indent="-228920" algn="ctr" defTabSz="909321" eaLnBrk="0" fontAlgn="base" hangingPunct="0">
              <a:spcBef>
                <a:spcPct val="50000"/>
              </a:spcBef>
              <a:spcAft>
                <a:spcPct val="0"/>
              </a:spcAft>
              <a:defRPr sz="1600">
                <a:solidFill>
                  <a:schemeClr val="tx1"/>
                </a:solidFill>
                <a:latin typeface="Frutiger-Light" pitchFamily="2" charset="0"/>
              </a:defRPr>
            </a:lvl9pPr>
          </a:lstStyle>
          <a:p>
            <a:pPr eaLnBrk="1" hangingPunct="1"/>
            <a:fld id="{40F5737A-BCC0-4827-9200-6F99D32A8179}" type="slidenum">
              <a:rPr lang="es-ES" sz="1200">
                <a:solidFill>
                  <a:prstClr val="black"/>
                </a:solidFill>
                <a:latin typeface="Arial" charset="0"/>
              </a:rPr>
              <a:pPr eaLnBrk="1" hangingPunct="1"/>
              <a:t>4</a:t>
            </a:fld>
            <a:endParaRPr lang="es-ES" sz="1200">
              <a:solidFill>
                <a:prstClr val="black"/>
              </a:solidFill>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marL="171690" indent="-171690" eaLnBrk="1" hangingPunct="1">
              <a:buFontTx/>
              <a:buChar char="-"/>
            </a:pPr>
            <a:endParaRPr lang="es-ES_tradnl" sz="1000" dirty="0"/>
          </a:p>
        </p:txBody>
      </p:sp>
    </p:spTree>
    <p:extLst>
      <p:ext uri="{BB962C8B-B14F-4D97-AF65-F5344CB8AC3E}">
        <p14:creationId xmlns:p14="http://schemas.microsoft.com/office/powerpoint/2010/main" val="2732095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09321" eaLnBrk="0" hangingPunct="0">
              <a:defRPr sz="1600">
                <a:solidFill>
                  <a:schemeClr val="tx1"/>
                </a:solidFill>
                <a:latin typeface="Frutiger-Light" pitchFamily="2" charset="0"/>
              </a:defRPr>
            </a:lvl1pPr>
            <a:lvl2pPr marL="743990" indent="-286150" defTabSz="909321" eaLnBrk="0" hangingPunct="0">
              <a:defRPr sz="1600">
                <a:solidFill>
                  <a:schemeClr val="tx1"/>
                </a:solidFill>
                <a:latin typeface="Frutiger-Light" pitchFamily="2" charset="0"/>
              </a:defRPr>
            </a:lvl2pPr>
            <a:lvl3pPr marL="1144600" indent="-228920" defTabSz="909321" eaLnBrk="0" hangingPunct="0">
              <a:defRPr sz="1600">
                <a:solidFill>
                  <a:schemeClr val="tx1"/>
                </a:solidFill>
                <a:latin typeface="Frutiger-Light" pitchFamily="2" charset="0"/>
              </a:defRPr>
            </a:lvl3pPr>
            <a:lvl4pPr marL="1602440" indent="-228920" defTabSz="909321" eaLnBrk="0" hangingPunct="0">
              <a:defRPr sz="1600">
                <a:solidFill>
                  <a:schemeClr val="tx1"/>
                </a:solidFill>
                <a:latin typeface="Frutiger-Light" pitchFamily="2" charset="0"/>
              </a:defRPr>
            </a:lvl4pPr>
            <a:lvl5pPr marL="2060280" indent="-228920" defTabSz="909321" eaLnBrk="0" hangingPunct="0">
              <a:defRPr sz="1600">
                <a:solidFill>
                  <a:schemeClr val="tx1"/>
                </a:solidFill>
                <a:latin typeface="Frutiger-Light" pitchFamily="2" charset="0"/>
              </a:defRPr>
            </a:lvl5pPr>
            <a:lvl6pPr marL="2518120" indent="-228920" algn="ctr" defTabSz="909321" eaLnBrk="0" fontAlgn="base" hangingPunct="0">
              <a:spcBef>
                <a:spcPct val="50000"/>
              </a:spcBef>
              <a:spcAft>
                <a:spcPct val="0"/>
              </a:spcAft>
              <a:defRPr sz="1600">
                <a:solidFill>
                  <a:schemeClr val="tx1"/>
                </a:solidFill>
                <a:latin typeface="Frutiger-Light" pitchFamily="2" charset="0"/>
              </a:defRPr>
            </a:lvl6pPr>
            <a:lvl7pPr marL="2975961" indent="-228920" algn="ctr" defTabSz="909321" eaLnBrk="0" fontAlgn="base" hangingPunct="0">
              <a:spcBef>
                <a:spcPct val="50000"/>
              </a:spcBef>
              <a:spcAft>
                <a:spcPct val="0"/>
              </a:spcAft>
              <a:defRPr sz="1600">
                <a:solidFill>
                  <a:schemeClr val="tx1"/>
                </a:solidFill>
                <a:latin typeface="Frutiger-Light" pitchFamily="2" charset="0"/>
              </a:defRPr>
            </a:lvl7pPr>
            <a:lvl8pPr marL="3433801" indent="-228920" algn="ctr" defTabSz="909321" eaLnBrk="0" fontAlgn="base" hangingPunct="0">
              <a:spcBef>
                <a:spcPct val="50000"/>
              </a:spcBef>
              <a:spcAft>
                <a:spcPct val="0"/>
              </a:spcAft>
              <a:defRPr sz="1600">
                <a:solidFill>
                  <a:schemeClr val="tx1"/>
                </a:solidFill>
                <a:latin typeface="Frutiger-Light" pitchFamily="2" charset="0"/>
              </a:defRPr>
            </a:lvl8pPr>
            <a:lvl9pPr marL="3891641" indent="-228920" algn="ctr" defTabSz="909321" eaLnBrk="0" fontAlgn="base" hangingPunct="0">
              <a:spcBef>
                <a:spcPct val="50000"/>
              </a:spcBef>
              <a:spcAft>
                <a:spcPct val="0"/>
              </a:spcAft>
              <a:defRPr sz="1600">
                <a:solidFill>
                  <a:schemeClr val="tx1"/>
                </a:solidFill>
                <a:latin typeface="Frutiger-Light" pitchFamily="2" charset="0"/>
              </a:defRPr>
            </a:lvl9pPr>
          </a:lstStyle>
          <a:p>
            <a:pPr eaLnBrk="1" hangingPunct="1"/>
            <a:fld id="{40F5737A-BCC0-4827-9200-6F99D32A8179}" type="slidenum">
              <a:rPr lang="es-ES" sz="1200">
                <a:solidFill>
                  <a:prstClr val="black"/>
                </a:solidFill>
                <a:latin typeface="Arial" charset="0"/>
              </a:rPr>
              <a:pPr eaLnBrk="1" hangingPunct="1"/>
              <a:t>5</a:t>
            </a:fld>
            <a:endParaRPr lang="es-ES" sz="1200">
              <a:solidFill>
                <a:prstClr val="black"/>
              </a:solidFill>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marL="171690" indent="-171690" eaLnBrk="1" hangingPunct="1">
              <a:buFontTx/>
              <a:buChar char="-"/>
            </a:pPr>
            <a:endParaRPr lang="es-ES_tradnl" sz="1000" dirty="0"/>
          </a:p>
        </p:txBody>
      </p:sp>
    </p:spTree>
    <p:extLst>
      <p:ext uri="{BB962C8B-B14F-4D97-AF65-F5344CB8AC3E}">
        <p14:creationId xmlns:p14="http://schemas.microsoft.com/office/powerpoint/2010/main" val="1633947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09321" eaLnBrk="0" hangingPunct="0">
              <a:defRPr sz="1600">
                <a:solidFill>
                  <a:schemeClr val="tx1"/>
                </a:solidFill>
                <a:latin typeface="Frutiger-Light" pitchFamily="2" charset="0"/>
              </a:defRPr>
            </a:lvl1pPr>
            <a:lvl2pPr marL="743990" indent="-286150" defTabSz="909321" eaLnBrk="0" hangingPunct="0">
              <a:defRPr sz="1600">
                <a:solidFill>
                  <a:schemeClr val="tx1"/>
                </a:solidFill>
                <a:latin typeface="Frutiger-Light" pitchFamily="2" charset="0"/>
              </a:defRPr>
            </a:lvl2pPr>
            <a:lvl3pPr marL="1144600" indent="-228920" defTabSz="909321" eaLnBrk="0" hangingPunct="0">
              <a:defRPr sz="1600">
                <a:solidFill>
                  <a:schemeClr val="tx1"/>
                </a:solidFill>
                <a:latin typeface="Frutiger-Light" pitchFamily="2" charset="0"/>
              </a:defRPr>
            </a:lvl3pPr>
            <a:lvl4pPr marL="1602440" indent="-228920" defTabSz="909321" eaLnBrk="0" hangingPunct="0">
              <a:defRPr sz="1600">
                <a:solidFill>
                  <a:schemeClr val="tx1"/>
                </a:solidFill>
                <a:latin typeface="Frutiger-Light" pitchFamily="2" charset="0"/>
              </a:defRPr>
            </a:lvl4pPr>
            <a:lvl5pPr marL="2060280" indent="-228920" defTabSz="909321" eaLnBrk="0" hangingPunct="0">
              <a:defRPr sz="1600">
                <a:solidFill>
                  <a:schemeClr val="tx1"/>
                </a:solidFill>
                <a:latin typeface="Frutiger-Light" pitchFamily="2" charset="0"/>
              </a:defRPr>
            </a:lvl5pPr>
            <a:lvl6pPr marL="2518120" indent="-228920" algn="ctr" defTabSz="909321" eaLnBrk="0" fontAlgn="base" hangingPunct="0">
              <a:spcBef>
                <a:spcPct val="50000"/>
              </a:spcBef>
              <a:spcAft>
                <a:spcPct val="0"/>
              </a:spcAft>
              <a:defRPr sz="1600">
                <a:solidFill>
                  <a:schemeClr val="tx1"/>
                </a:solidFill>
                <a:latin typeface="Frutiger-Light" pitchFamily="2" charset="0"/>
              </a:defRPr>
            </a:lvl6pPr>
            <a:lvl7pPr marL="2975961" indent="-228920" algn="ctr" defTabSz="909321" eaLnBrk="0" fontAlgn="base" hangingPunct="0">
              <a:spcBef>
                <a:spcPct val="50000"/>
              </a:spcBef>
              <a:spcAft>
                <a:spcPct val="0"/>
              </a:spcAft>
              <a:defRPr sz="1600">
                <a:solidFill>
                  <a:schemeClr val="tx1"/>
                </a:solidFill>
                <a:latin typeface="Frutiger-Light" pitchFamily="2" charset="0"/>
              </a:defRPr>
            </a:lvl7pPr>
            <a:lvl8pPr marL="3433801" indent="-228920" algn="ctr" defTabSz="909321" eaLnBrk="0" fontAlgn="base" hangingPunct="0">
              <a:spcBef>
                <a:spcPct val="50000"/>
              </a:spcBef>
              <a:spcAft>
                <a:spcPct val="0"/>
              </a:spcAft>
              <a:defRPr sz="1600">
                <a:solidFill>
                  <a:schemeClr val="tx1"/>
                </a:solidFill>
                <a:latin typeface="Frutiger-Light" pitchFamily="2" charset="0"/>
              </a:defRPr>
            </a:lvl8pPr>
            <a:lvl9pPr marL="3891641" indent="-228920" algn="ctr" defTabSz="909321" eaLnBrk="0" fontAlgn="base" hangingPunct="0">
              <a:spcBef>
                <a:spcPct val="50000"/>
              </a:spcBef>
              <a:spcAft>
                <a:spcPct val="0"/>
              </a:spcAft>
              <a:defRPr sz="1600">
                <a:solidFill>
                  <a:schemeClr val="tx1"/>
                </a:solidFill>
                <a:latin typeface="Frutiger-Light" pitchFamily="2" charset="0"/>
              </a:defRPr>
            </a:lvl9pPr>
          </a:lstStyle>
          <a:p>
            <a:pPr eaLnBrk="1" hangingPunct="1"/>
            <a:fld id="{40F5737A-BCC0-4827-9200-6F99D32A8179}" type="slidenum">
              <a:rPr lang="es-ES" sz="1200">
                <a:solidFill>
                  <a:prstClr val="black"/>
                </a:solidFill>
                <a:latin typeface="Arial" charset="0"/>
              </a:rPr>
              <a:pPr eaLnBrk="1" hangingPunct="1"/>
              <a:t>6</a:t>
            </a:fld>
            <a:endParaRPr lang="es-ES" sz="1200">
              <a:solidFill>
                <a:prstClr val="black"/>
              </a:solidFill>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marL="171690" indent="-171690" eaLnBrk="1" hangingPunct="1">
              <a:buFontTx/>
              <a:buChar char="-"/>
            </a:pPr>
            <a:endParaRPr lang="es-ES_tradnl" sz="1000" dirty="0"/>
          </a:p>
        </p:txBody>
      </p:sp>
    </p:spTree>
    <p:extLst>
      <p:ext uri="{BB962C8B-B14F-4D97-AF65-F5344CB8AC3E}">
        <p14:creationId xmlns:p14="http://schemas.microsoft.com/office/powerpoint/2010/main" val="1633947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09321" eaLnBrk="0" hangingPunct="0">
              <a:defRPr sz="1600">
                <a:solidFill>
                  <a:schemeClr val="tx1"/>
                </a:solidFill>
                <a:latin typeface="Frutiger-Light" pitchFamily="2" charset="0"/>
              </a:defRPr>
            </a:lvl1pPr>
            <a:lvl2pPr marL="743990" indent="-286150" defTabSz="909321" eaLnBrk="0" hangingPunct="0">
              <a:defRPr sz="1600">
                <a:solidFill>
                  <a:schemeClr val="tx1"/>
                </a:solidFill>
                <a:latin typeface="Frutiger-Light" pitchFamily="2" charset="0"/>
              </a:defRPr>
            </a:lvl2pPr>
            <a:lvl3pPr marL="1144600" indent="-228920" defTabSz="909321" eaLnBrk="0" hangingPunct="0">
              <a:defRPr sz="1600">
                <a:solidFill>
                  <a:schemeClr val="tx1"/>
                </a:solidFill>
                <a:latin typeface="Frutiger-Light" pitchFamily="2" charset="0"/>
              </a:defRPr>
            </a:lvl3pPr>
            <a:lvl4pPr marL="1602440" indent="-228920" defTabSz="909321" eaLnBrk="0" hangingPunct="0">
              <a:defRPr sz="1600">
                <a:solidFill>
                  <a:schemeClr val="tx1"/>
                </a:solidFill>
                <a:latin typeface="Frutiger-Light" pitchFamily="2" charset="0"/>
              </a:defRPr>
            </a:lvl4pPr>
            <a:lvl5pPr marL="2060280" indent="-228920" defTabSz="909321" eaLnBrk="0" hangingPunct="0">
              <a:defRPr sz="1600">
                <a:solidFill>
                  <a:schemeClr val="tx1"/>
                </a:solidFill>
                <a:latin typeface="Frutiger-Light" pitchFamily="2" charset="0"/>
              </a:defRPr>
            </a:lvl5pPr>
            <a:lvl6pPr marL="2518120" indent="-228920" algn="ctr" defTabSz="909321" eaLnBrk="0" fontAlgn="base" hangingPunct="0">
              <a:spcBef>
                <a:spcPct val="50000"/>
              </a:spcBef>
              <a:spcAft>
                <a:spcPct val="0"/>
              </a:spcAft>
              <a:defRPr sz="1600">
                <a:solidFill>
                  <a:schemeClr val="tx1"/>
                </a:solidFill>
                <a:latin typeface="Frutiger-Light" pitchFamily="2" charset="0"/>
              </a:defRPr>
            </a:lvl6pPr>
            <a:lvl7pPr marL="2975961" indent="-228920" algn="ctr" defTabSz="909321" eaLnBrk="0" fontAlgn="base" hangingPunct="0">
              <a:spcBef>
                <a:spcPct val="50000"/>
              </a:spcBef>
              <a:spcAft>
                <a:spcPct val="0"/>
              </a:spcAft>
              <a:defRPr sz="1600">
                <a:solidFill>
                  <a:schemeClr val="tx1"/>
                </a:solidFill>
                <a:latin typeface="Frutiger-Light" pitchFamily="2" charset="0"/>
              </a:defRPr>
            </a:lvl7pPr>
            <a:lvl8pPr marL="3433801" indent="-228920" algn="ctr" defTabSz="909321" eaLnBrk="0" fontAlgn="base" hangingPunct="0">
              <a:spcBef>
                <a:spcPct val="50000"/>
              </a:spcBef>
              <a:spcAft>
                <a:spcPct val="0"/>
              </a:spcAft>
              <a:defRPr sz="1600">
                <a:solidFill>
                  <a:schemeClr val="tx1"/>
                </a:solidFill>
                <a:latin typeface="Frutiger-Light" pitchFamily="2" charset="0"/>
              </a:defRPr>
            </a:lvl8pPr>
            <a:lvl9pPr marL="3891641" indent="-228920" algn="ctr" defTabSz="909321" eaLnBrk="0" fontAlgn="base" hangingPunct="0">
              <a:spcBef>
                <a:spcPct val="50000"/>
              </a:spcBef>
              <a:spcAft>
                <a:spcPct val="0"/>
              </a:spcAft>
              <a:defRPr sz="1600">
                <a:solidFill>
                  <a:schemeClr val="tx1"/>
                </a:solidFill>
                <a:latin typeface="Frutiger-Light" pitchFamily="2" charset="0"/>
              </a:defRPr>
            </a:lvl9pPr>
          </a:lstStyle>
          <a:p>
            <a:pPr eaLnBrk="1" hangingPunct="1"/>
            <a:fld id="{40F5737A-BCC0-4827-9200-6F99D32A8179}" type="slidenum">
              <a:rPr lang="es-ES" sz="1200">
                <a:solidFill>
                  <a:prstClr val="black"/>
                </a:solidFill>
                <a:latin typeface="Arial" charset="0"/>
              </a:rPr>
              <a:pPr eaLnBrk="1" hangingPunct="1"/>
              <a:t>7</a:t>
            </a:fld>
            <a:endParaRPr lang="es-ES" sz="1200">
              <a:solidFill>
                <a:prstClr val="black"/>
              </a:solidFill>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marL="171690" indent="-171690" eaLnBrk="1" hangingPunct="1">
              <a:buFontTx/>
              <a:buChar char="-"/>
            </a:pPr>
            <a:endParaRPr lang="es-ES_tradnl" sz="1000" dirty="0"/>
          </a:p>
        </p:txBody>
      </p:sp>
    </p:spTree>
    <p:extLst>
      <p:ext uri="{BB962C8B-B14F-4D97-AF65-F5344CB8AC3E}">
        <p14:creationId xmlns:p14="http://schemas.microsoft.com/office/powerpoint/2010/main" val="1633947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09321" eaLnBrk="0" hangingPunct="0">
              <a:defRPr sz="1600">
                <a:solidFill>
                  <a:schemeClr val="tx1"/>
                </a:solidFill>
                <a:latin typeface="Frutiger-Light" pitchFamily="2" charset="0"/>
              </a:defRPr>
            </a:lvl1pPr>
            <a:lvl2pPr marL="743990" indent="-286150" defTabSz="909321" eaLnBrk="0" hangingPunct="0">
              <a:defRPr sz="1600">
                <a:solidFill>
                  <a:schemeClr val="tx1"/>
                </a:solidFill>
                <a:latin typeface="Frutiger-Light" pitchFamily="2" charset="0"/>
              </a:defRPr>
            </a:lvl2pPr>
            <a:lvl3pPr marL="1144600" indent="-228920" defTabSz="909321" eaLnBrk="0" hangingPunct="0">
              <a:defRPr sz="1600">
                <a:solidFill>
                  <a:schemeClr val="tx1"/>
                </a:solidFill>
                <a:latin typeface="Frutiger-Light" pitchFamily="2" charset="0"/>
              </a:defRPr>
            </a:lvl3pPr>
            <a:lvl4pPr marL="1602440" indent="-228920" defTabSz="909321" eaLnBrk="0" hangingPunct="0">
              <a:defRPr sz="1600">
                <a:solidFill>
                  <a:schemeClr val="tx1"/>
                </a:solidFill>
                <a:latin typeface="Frutiger-Light" pitchFamily="2" charset="0"/>
              </a:defRPr>
            </a:lvl4pPr>
            <a:lvl5pPr marL="2060280" indent="-228920" defTabSz="909321" eaLnBrk="0" hangingPunct="0">
              <a:defRPr sz="1600">
                <a:solidFill>
                  <a:schemeClr val="tx1"/>
                </a:solidFill>
                <a:latin typeface="Frutiger-Light" pitchFamily="2" charset="0"/>
              </a:defRPr>
            </a:lvl5pPr>
            <a:lvl6pPr marL="2518120" indent="-228920" algn="ctr" defTabSz="909321" eaLnBrk="0" fontAlgn="base" hangingPunct="0">
              <a:spcBef>
                <a:spcPct val="50000"/>
              </a:spcBef>
              <a:spcAft>
                <a:spcPct val="0"/>
              </a:spcAft>
              <a:defRPr sz="1600">
                <a:solidFill>
                  <a:schemeClr val="tx1"/>
                </a:solidFill>
                <a:latin typeface="Frutiger-Light" pitchFamily="2" charset="0"/>
              </a:defRPr>
            </a:lvl6pPr>
            <a:lvl7pPr marL="2975961" indent="-228920" algn="ctr" defTabSz="909321" eaLnBrk="0" fontAlgn="base" hangingPunct="0">
              <a:spcBef>
                <a:spcPct val="50000"/>
              </a:spcBef>
              <a:spcAft>
                <a:spcPct val="0"/>
              </a:spcAft>
              <a:defRPr sz="1600">
                <a:solidFill>
                  <a:schemeClr val="tx1"/>
                </a:solidFill>
                <a:latin typeface="Frutiger-Light" pitchFamily="2" charset="0"/>
              </a:defRPr>
            </a:lvl7pPr>
            <a:lvl8pPr marL="3433801" indent="-228920" algn="ctr" defTabSz="909321" eaLnBrk="0" fontAlgn="base" hangingPunct="0">
              <a:spcBef>
                <a:spcPct val="50000"/>
              </a:spcBef>
              <a:spcAft>
                <a:spcPct val="0"/>
              </a:spcAft>
              <a:defRPr sz="1600">
                <a:solidFill>
                  <a:schemeClr val="tx1"/>
                </a:solidFill>
                <a:latin typeface="Frutiger-Light" pitchFamily="2" charset="0"/>
              </a:defRPr>
            </a:lvl8pPr>
            <a:lvl9pPr marL="3891641" indent="-228920" algn="ctr" defTabSz="909321" eaLnBrk="0" fontAlgn="base" hangingPunct="0">
              <a:spcBef>
                <a:spcPct val="50000"/>
              </a:spcBef>
              <a:spcAft>
                <a:spcPct val="0"/>
              </a:spcAft>
              <a:defRPr sz="1600">
                <a:solidFill>
                  <a:schemeClr val="tx1"/>
                </a:solidFill>
                <a:latin typeface="Frutiger-Light" pitchFamily="2" charset="0"/>
              </a:defRPr>
            </a:lvl9pPr>
          </a:lstStyle>
          <a:p>
            <a:pPr eaLnBrk="1" hangingPunct="1"/>
            <a:fld id="{40F5737A-BCC0-4827-9200-6F99D32A8179}" type="slidenum">
              <a:rPr lang="es-ES" sz="1200">
                <a:solidFill>
                  <a:prstClr val="black"/>
                </a:solidFill>
                <a:latin typeface="Arial" charset="0"/>
              </a:rPr>
              <a:pPr eaLnBrk="1" hangingPunct="1"/>
              <a:t>8</a:t>
            </a:fld>
            <a:endParaRPr lang="es-ES" sz="1200">
              <a:solidFill>
                <a:prstClr val="black"/>
              </a:solidFill>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marL="171690" indent="-171690" eaLnBrk="1" hangingPunct="1">
              <a:buFontTx/>
              <a:buChar char="-"/>
            </a:pPr>
            <a:endParaRPr lang="es-ES_tradnl" sz="1000" dirty="0"/>
          </a:p>
        </p:txBody>
      </p:sp>
    </p:spTree>
    <p:extLst>
      <p:ext uri="{BB962C8B-B14F-4D97-AF65-F5344CB8AC3E}">
        <p14:creationId xmlns:p14="http://schemas.microsoft.com/office/powerpoint/2010/main" val="1905852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09321" eaLnBrk="0" hangingPunct="0">
              <a:defRPr sz="1600">
                <a:solidFill>
                  <a:schemeClr val="tx1"/>
                </a:solidFill>
                <a:latin typeface="Frutiger-Light" pitchFamily="2" charset="0"/>
              </a:defRPr>
            </a:lvl1pPr>
            <a:lvl2pPr marL="743990" indent="-286150" defTabSz="909321" eaLnBrk="0" hangingPunct="0">
              <a:defRPr sz="1600">
                <a:solidFill>
                  <a:schemeClr val="tx1"/>
                </a:solidFill>
                <a:latin typeface="Frutiger-Light" pitchFamily="2" charset="0"/>
              </a:defRPr>
            </a:lvl2pPr>
            <a:lvl3pPr marL="1144600" indent="-228920" defTabSz="909321" eaLnBrk="0" hangingPunct="0">
              <a:defRPr sz="1600">
                <a:solidFill>
                  <a:schemeClr val="tx1"/>
                </a:solidFill>
                <a:latin typeface="Frutiger-Light" pitchFamily="2" charset="0"/>
              </a:defRPr>
            </a:lvl3pPr>
            <a:lvl4pPr marL="1602440" indent="-228920" defTabSz="909321" eaLnBrk="0" hangingPunct="0">
              <a:defRPr sz="1600">
                <a:solidFill>
                  <a:schemeClr val="tx1"/>
                </a:solidFill>
                <a:latin typeface="Frutiger-Light" pitchFamily="2" charset="0"/>
              </a:defRPr>
            </a:lvl4pPr>
            <a:lvl5pPr marL="2060280" indent="-228920" defTabSz="909321" eaLnBrk="0" hangingPunct="0">
              <a:defRPr sz="1600">
                <a:solidFill>
                  <a:schemeClr val="tx1"/>
                </a:solidFill>
                <a:latin typeface="Frutiger-Light" pitchFamily="2" charset="0"/>
              </a:defRPr>
            </a:lvl5pPr>
            <a:lvl6pPr marL="2518120" indent="-228920" algn="ctr" defTabSz="909321" eaLnBrk="0" fontAlgn="base" hangingPunct="0">
              <a:spcBef>
                <a:spcPct val="50000"/>
              </a:spcBef>
              <a:spcAft>
                <a:spcPct val="0"/>
              </a:spcAft>
              <a:defRPr sz="1600">
                <a:solidFill>
                  <a:schemeClr val="tx1"/>
                </a:solidFill>
                <a:latin typeface="Frutiger-Light" pitchFamily="2" charset="0"/>
              </a:defRPr>
            </a:lvl6pPr>
            <a:lvl7pPr marL="2975961" indent="-228920" algn="ctr" defTabSz="909321" eaLnBrk="0" fontAlgn="base" hangingPunct="0">
              <a:spcBef>
                <a:spcPct val="50000"/>
              </a:spcBef>
              <a:spcAft>
                <a:spcPct val="0"/>
              </a:spcAft>
              <a:defRPr sz="1600">
                <a:solidFill>
                  <a:schemeClr val="tx1"/>
                </a:solidFill>
                <a:latin typeface="Frutiger-Light" pitchFamily="2" charset="0"/>
              </a:defRPr>
            </a:lvl7pPr>
            <a:lvl8pPr marL="3433801" indent="-228920" algn="ctr" defTabSz="909321" eaLnBrk="0" fontAlgn="base" hangingPunct="0">
              <a:spcBef>
                <a:spcPct val="50000"/>
              </a:spcBef>
              <a:spcAft>
                <a:spcPct val="0"/>
              </a:spcAft>
              <a:defRPr sz="1600">
                <a:solidFill>
                  <a:schemeClr val="tx1"/>
                </a:solidFill>
                <a:latin typeface="Frutiger-Light" pitchFamily="2" charset="0"/>
              </a:defRPr>
            </a:lvl8pPr>
            <a:lvl9pPr marL="3891641" indent="-228920" algn="ctr" defTabSz="909321" eaLnBrk="0" fontAlgn="base" hangingPunct="0">
              <a:spcBef>
                <a:spcPct val="50000"/>
              </a:spcBef>
              <a:spcAft>
                <a:spcPct val="0"/>
              </a:spcAft>
              <a:defRPr sz="1600">
                <a:solidFill>
                  <a:schemeClr val="tx1"/>
                </a:solidFill>
                <a:latin typeface="Frutiger-Light" pitchFamily="2" charset="0"/>
              </a:defRPr>
            </a:lvl9pPr>
          </a:lstStyle>
          <a:p>
            <a:pPr eaLnBrk="1" hangingPunct="1"/>
            <a:fld id="{40F5737A-BCC0-4827-9200-6F99D32A8179}" type="slidenum">
              <a:rPr lang="es-ES" sz="1200">
                <a:solidFill>
                  <a:prstClr val="black"/>
                </a:solidFill>
                <a:latin typeface="Arial" charset="0"/>
              </a:rPr>
              <a:pPr eaLnBrk="1" hangingPunct="1"/>
              <a:t>9</a:t>
            </a:fld>
            <a:endParaRPr lang="es-ES" sz="1200">
              <a:solidFill>
                <a:prstClr val="black"/>
              </a:solidFill>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marL="171690" indent="-171690" eaLnBrk="1" hangingPunct="1">
              <a:buFontTx/>
              <a:buChar char="-"/>
            </a:pPr>
            <a:endParaRPr lang="es-ES_tradnl" sz="1000" dirty="0"/>
          </a:p>
        </p:txBody>
      </p:sp>
    </p:spTree>
    <p:extLst>
      <p:ext uri="{BB962C8B-B14F-4D97-AF65-F5344CB8AC3E}">
        <p14:creationId xmlns:p14="http://schemas.microsoft.com/office/powerpoint/2010/main" val="1380443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ido">
    <p:spTree>
      <p:nvGrpSpPr>
        <p:cNvPr id="1" name=""/>
        <p:cNvGrpSpPr/>
        <p:nvPr/>
      </p:nvGrpSpPr>
      <p:grpSpPr>
        <a:xfrm>
          <a:off x="0" y="0"/>
          <a:ext cx="0" cy="0"/>
          <a:chOff x="0" y="0"/>
          <a:chExt cx="0" cy="0"/>
        </a:xfrm>
      </p:grpSpPr>
      <p:pic>
        <p:nvPicPr>
          <p:cNvPr id="13" name="Imagen 12" descr="https://www.comillas.edu/Documentos/IdentidadCorporativa/Horizontal_COMILLAS_COLOR_POSITIVO.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2555776" cy="645031"/>
          </a:xfrm>
          <a:prstGeom prst="rect">
            <a:avLst/>
          </a:prstGeom>
          <a:noFill/>
          <a:ln>
            <a:noFill/>
          </a:ln>
        </p:spPr>
      </p:pic>
      <p:sp>
        <p:nvSpPr>
          <p:cNvPr id="11" name="Rectángulo 10"/>
          <p:cNvSpPr/>
          <p:nvPr userDrawn="1"/>
        </p:nvSpPr>
        <p:spPr bwMode="auto">
          <a:xfrm>
            <a:off x="2555776" y="335133"/>
            <a:ext cx="6588224" cy="328948"/>
          </a:xfrm>
          <a:prstGeom prst="rect">
            <a:avLst/>
          </a:prstGeom>
          <a:solidFill>
            <a:schemeClr val="bg1">
              <a:lumMod val="95000"/>
            </a:schemeClr>
          </a:solidFill>
          <a:ln>
            <a:noFill/>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eaLnBrk="1" latinLnBrk="0" hangingPunct="1">
              <a:lnSpc>
                <a:spcPct val="100000"/>
              </a:lnSpc>
              <a:buClrTx/>
              <a:buSzTx/>
              <a:buFontTx/>
              <a:buNone/>
              <a:tabLst/>
            </a:pPr>
            <a:endParaRPr lang="es-ES">
              <a:solidFill>
                <a:schemeClr val="dk1"/>
              </a:solidFill>
            </a:endParaRPr>
          </a:p>
        </p:txBody>
      </p:sp>
      <p:sp>
        <p:nvSpPr>
          <p:cNvPr id="9" name="Forma libre 8"/>
          <p:cNvSpPr/>
          <p:nvPr userDrawn="1"/>
        </p:nvSpPr>
        <p:spPr bwMode="auto">
          <a:xfrm>
            <a:off x="0" y="324200"/>
            <a:ext cx="9144000" cy="349406"/>
          </a:xfrm>
          <a:custGeom>
            <a:avLst/>
            <a:gdLst>
              <a:gd name="connsiteX0" fmla="*/ 9129132 w 9129132"/>
              <a:gd name="connsiteY0" fmla="*/ 22302 h 356839"/>
              <a:gd name="connsiteX1" fmla="*/ 2022088 w 9129132"/>
              <a:gd name="connsiteY1" fmla="*/ 0 h 356839"/>
              <a:gd name="connsiteX2" fmla="*/ 2029522 w 9129132"/>
              <a:gd name="connsiteY2" fmla="*/ 356839 h 356839"/>
              <a:gd name="connsiteX3" fmla="*/ 0 w 9129132"/>
              <a:gd name="connsiteY3" fmla="*/ 297366 h 356839"/>
              <a:gd name="connsiteX0" fmla="*/ 9144000 w 9144000"/>
              <a:gd name="connsiteY0" fmla="*/ 22302 h 371708"/>
              <a:gd name="connsiteX1" fmla="*/ 2036956 w 9144000"/>
              <a:gd name="connsiteY1" fmla="*/ 0 h 371708"/>
              <a:gd name="connsiteX2" fmla="*/ 2044390 w 9144000"/>
              <a:gd name="connsiteY2" fmla="*/ 356839 h 371708"/>
              <a:gd name="connsiteX3" fmla="*/ 0 w 9144000"/>
              <a:gd name="connsiteY3" fmla="*/ 371708 h 371708"/>
              <a:gd name="connsiteX0" fmla="*/ 9144000 w 9144000"/>
              <a:gd name="connsiteY0" fmla="*/ 37170 h 386576"/>
              <a:gd name="connsiteX1" fmla="*/ 2059258 w 9144000"/>
              <a:gd name="connsiteY1" fmla="*/ 0 h 386576"/>
              <a:gd name="connsiteX2" fmla="*/ 2044390 w 9144000"/>
              <a:gd name="connsiteY2" fmla="*/ 371707 h 386576"/>
              <a:gd name="connsiteX3" fmla="*/ 0 w 9144000"/>
              <a:gd name="connsiteY3" fmla="*/ 386576 h 386576"/>
              <a:gd name="connsiteX0" fmla="*/ 9144000 w 9144000"/>
              <a:gd name="connsiteY0" fmla="*/ 37170 h 386576"/>
              <a:gd name="connsiteX1" fmla="*/ 2049733 w 9144000"/>
              <a:gd name="connsiteY1" fmla="*/ 0 h 386576"/>
              <a:gd name="connsiteX2" fmla="*/ 2044390 w 9144000"/>
              <a:gd name="connsiteY2" fmla="*/ 371707 h 386576"/>
              <a:gd name="connsiteX3" fmla="*/ 0 w 9144000"/>
              <a:gd name="connsiteY3" fmla="*/ 386576 h 386576"/>
              <a:gd name="connsiteX0" fmla="*/ 9144000 w 9144000"/>
              <a:gd name="connsiteY0" fmla="*/ 0 h 349406"/>
              <a:gd name="connsiteX1" fmla="*/ 2046558 w 9144000"/>
              <a:gd name="connsiteY1" fmla="*/ 13630 h 349406"/>
              <a:gd name="connsiteX2" fmla="*/ 2044390 w 9144000"/>
              <a:gd name="connsiteY2" fmla="*/ 334537 h 349406"/>
              <a:gd name="connsiteX3" fmla="*/ 0 w 9144000"/>
              <a:gd name="connsiteY3" fmla="*/ 349406 h 349406"/>
              <a:gd name="connsiteX0" fmla="*/ 9144000 w 9144000"/>
              <a:gd name="connsiteY0" fmla="*/ 0 h 349406"/>
              <a:gd name="connsiteX1" fmla="*/ 2600278 w 9144000"/>
              <a:gd name="connsiteY1" fmla="*/ 18710 h 349406"/>
              <a:gd name="connsiteX2" fmla="*/ 2044390 w 9144000"/>
              <a:gd name="connsiteY2" fmla="*/ 334537 h 349406"/>
              <a:gd name="connsiteX3" fmla="*/ 0 w 9144000"/>
              <a:gd name="connsiteY3" fmla="*/ 349406 h 349406"/>
              <a:gd name="connsiteX0" fmla="*/ 9144000 w 9144000"/>
              <a:gd name="connsiteY0" fmla="*/ 0 h 349406"/>
              <a:gd name="connsiteX1" fmla="*/ 2600278 w 9144000"/>
              <a:gd name="connsiteY1" fmla="*/ 18710 h 349406"/>
              <a:gd name="connsiteX2" fmla="*/ 2593030 w 9144000"/>
              <a:gd name="connsiteY2" fmla="*/ 339617 h 349406"/>
              <a:gd name="connsiteX3" fmla="*/ 0 w 9144000"/>
              <a:gd name="connsiteY3" fmla="*/ 349406 h 349406"/>
              <a:gd name="connsiteX0" fmla="*/ 9144000 w 9144000"/>
              <a:gd name="connsiteY0" fmla="*/ 0 h 349406"/>
              <a:gd name="connsiteX1" fmla="*/ 2555828 w 9144000"/>
              <a:gd name="connsiteY1" fmla="*/ 18710 h 349406"/>
              <a:gd name="connsiteX2" fmla="*/ 2593030 w 9144000"/>
              <a:gd name="connsiteY2" fmla="*/ 339617 h 349406"/>
              <a:gd name="connsiteX3" fmla="*/ 0 w 9144000"/>
              <a:gd name="connsiteY3" fmla="*/ 349406 h 349406"/>
              <a:gd name="connsiteX0" fmla="*/ 9144000 w 9144000"/>
              <a:gd name="connsiteY0" fmla="*/ 0 h 349406"/>
              <a:gd name="connsiteX1" fmla="*/ 2555828 w 9144000"/>
              <a:gd name="connsiteY1" fmla="*/ 18710 h 349406"/>
              <a:gd name="connsiteX2" fmla="*/ 2558105 w 9144000"/>
              <a:gd name="connsiteY2" fmla="*/ 330092 h 349406"/>
              <a:gd name="connsiteX3" fmla="*/ 0 w 9144000"/>
              <a:gd name="connsiteY3" fmla="*/ 349406 h 349406"/>
            </a:gdLst>
            <a:ahLst/>
            <a:cxnLst>
              <a:cxn ang="0">
                <a:pos x="connsiteX0" y="connsiteY0"/>
              </a:cxn>
              <a:cxn ang="0">
                <a:pos x="connsiteX1" y="connsiteY1"/>
              </a:cxn>
              <a:cxn ang="0">
                <a:pos x="connsiteX2" y="connsiteY2"/>
              </a:cxn>
              <a:cxn ang="0">
                <a:pos x="connsiteX3" y="connsiteY3"/>
              </a:cxn>
            </a:cxnLst>
            <a:rect l="l" t="t" r="r" b="b"/>
            <a:pathLst>
              <a:path w="9144000" h="349406">
                <a:moveTo>
                  <a:pt x="9144000" y="0"/>
                </a:moveTo>
                <a:lnTo>
                  <a:pt x="2555828" y="18710"/>
                </a:lnTo>
                <a:cubicBezTo>
                  <a:pt x="2555105" y="125679"/>
                  <a:pt x="2558828" y="223123"/>
                  <a:pt x="2558105" y="330092"/>
                </a:cubicBezTo>
                <a:lnTo>
                  <a:pt x="0" y="349406"/>
                </a:lnTo>
              </a:path>
            </a:pathLst>
          </a:custGeom>
          <a:noFill/>
          <a:ln w="22225" cap="flat" cmpd="dbl" algn="ctr">
            <a:solidFill>
              <a:srgbClr val="FFC000"/>
            </a:solidFill>
            <a:prstDash val="solid"/>
            <a:round/>
            <a:headEnd type="none" w="med" len="med"/>
            <a:tailEnd type="none" w="med" len="med"/>
          </a:ln>
          <a:effectLst/>
          <a:extLst/>
        </p:spPr>
        <p:txBody>
          <a:bodyPr rtlCol="0" anchor="ctr"/>
          <a:lstStyle/>
          <a:p>
            <a:pPr algn="ctr"/>
            <a:endParaRPr lang="es-ES"/>
          </a:p>
        </p:txBody>
      </p:sp>
      <p:sp>
        <p:nvSpPr>
          <p:cNvPr id="10" name="CuadroTexto 9"/>
          <p:cNvSpPr txBox="1"/>
          <p:nvPr userDrawn="1"/>
        </p:nvSpPr>
        <p:spPr>
          <a:xfrm>
            <a:off x="5364088" y="21493"/>
            <a:ext cx="3779912" cy="323165"/>
          </a:xfrm>
          <a:prstGeom prst="rect">
            <a:avLst/>
          </a:prstGeom>
          <a:noFill/>
        </p:spPr>
        <p:txBody>
          <a:bodyPr wrap="square" rtlCol="0">
            <a:spAutoFit/>
          </a:bodyPr>
          <a:lstStyle/>
          <a:p>
            <a:pPr algn="r"/>
            <a:r>
              <a:rPr lang="es-ES" sz="1500" b="1" i="1" dirty="0">
                <a:solidFill>
                  <a:schemeClr val="tx1">
                    <a:lumMod val="65000"/>
                    <a:lumOff val="35000"/>
                  </a:schemeClr>
                </a:solidFill>
                <a:latin typeface="+mn-lt"/>
              </a:rPr>
              <a:t>MACHINE LEARNING I</a:t>
            </a:r>
          </a:p>
        </p:txBody>
      </p:sp>
    </p:spTree>
    <p:extLst>
      <p:ext uri="{BB962C8B-B14F-4D97-AF65-F5344CB8AC3E}">
        <p14:creationId xmlns:p14="http://schemas.microsoft.com/office/powerpoint/2010/main" val="421662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Diapositiva de título">
    <p:spTree>
      <p:nvGrpSpPr>
        <p:cNvPr id="1" name=""/>
        <p:cNvGrpSpPr/>
        <p:nvPr/>
      </p:nvGrpSpPr>
      <p:grpSpPr>
        <a:xfrm>
          <a:off x="0" y="0"/>
          <a:ext cx="0" cy="0"/>
          <a:chOff x="0" y="0"/>
          <a:chExt cx="0" cy="0"/>
        </a:xfrm>
      </p:grpSpPr>
      <p:pic>
        <p:nvPicPr>
          <p:cNvPr id="2" name="Imagen 1" descr="https://www.comillas.edu/Documentos/IdentidadCorporativa/Horizontal_COMILLAS_COLOR_POSITIVO.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03648" y="116632"/>
            <a:ext cx="5991592" cy="1512168"/>
          </a:xfrm>
          <a:prstGeom prst="rect">
            <a:avLst/>
          </a:prstGeom>
          <a:noFill/>
          <a:ln>
            <a:noFill/>
          </a:ln>
        </p:spPr>
      </p:pic>
      <p:sp>
        <p:nvSpPr>
          <p:cNvPr id="3" name="CuadroTexto 2"/>
          <p:cNvSpPr txBox="1"/>
          <p:nvPr userDrawn="1"/>
        </p:nvSpPr>
        <p:spPr>
          <a:xfrm>
            <a:off x="57448" y="2348880"/>
            <a:ext cx="9108504" cy="646331"/>
          </a:xfrm>
          <a:prstGeom prst="rect">
            <a:avLst/>
          </a:prstGeom>
          <a:noFill/>
        </p:spPr>
        <p:txBody>
          <a:bodyPr wrap="square" rtlCol="0">
            <a:spAutoFit/>
          </a:bodyPr>
          <a:lstStyle/>
          <a:p>
            <a:pPr algn="ctr"/>
            <a:r>
              <a:rPr lang="es-ES" sz="3600" b="1" i="1" dirty="0">
                <a:solidFill>
                  <a:srgbClr val="C00000"/>
                </a:solidFill>
                <a:latin typeface="+mn-lt"/>
              </a:rPr>
              <a:t>MACHINE LEARNING I</a:t>
            </a:r>
          </a:p>
        </p:txBody>
      </p:sp>
    </p:spTree>
    <p:extLst>
      <p:ext uri="{BB962C8B-B14F-4D97-AF65-F5344CB8AC3E}">
        <p14:creationId xmlns:p14="http://schemas.microsoft.com/office/powerpoint/2010/main" val="39252990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1"/>
          <p:cNvSpPr>
            <a:spLocks noChangeArrowheads="1"/>
          </p:cNvSpPr>
          <p:nvPr userDrawn="1"/>
        </p:nvSpPr>
        <p:spPr bwMode="auto">
          <a:xfrm>
            <a:off x="8459788" y="6538913"/>
            <a:ext cx="649287"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fld id="{0F14ED05-DBAB-4380-96C1-278615465F25}" type="slidenum">
              <a:rPr lang="en-US" sz="1200">
                <a:solidFill>
                  <a:srgbClr val="333333"/>
                </a:solidFill>
                <a:latin typeface="Frutiger-Bold" pitchFamily="2" charset="0"/>
              </a:rPr>
              <a:pPr/>
              <a:t>‹Nº›</a:t>
            </a:fld>
            <a:endParaRPr lang="en-US" sz="1200">
              <a:solidFill>
                <a:srgbClr val="333333"/>
              </a:solidFill>
              <a:latin typeface="Frutiger-Bold" pitchFamily="2" charset="0"/>
            </a:endParaRPr>
          </a:p>
        </p:txBody>
      </p:sp>
    </p:spTree>
    <p:extLst>
      <p:ext uri="{BB962C8B-B14F-4D97-AF65-F5344CB8AC3E}">
        <p14:creationId xmlns:p14="http://schemas.microsoft.com/office/powerpoint/2010/main" val="842310163"/>
      </p:ext>
    </p:extLst>
  </p:cSld>
  <p:clrMap bg1="lt1" tx1="dk1" bg2="lt2" tx2="dk2" accent1="accent1" accent2="accent2" accent3="accent3" accent4="accent4" accent5="accent5" accent6="accent6" hlink="hlink" folHlink="folHlink"/>
  <p:sldLayoutIdLst>
    <p:sldLayoutId id="2147485536" r:id="rId1"/>
    <p:sldLayoutId id="2147485565"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ideo" Target="https://www.youtube.com/embed/k964_uNn3l0" TargetMode="External"/><Relationship Id="rId5" Type="http://schemas.openxmlformats.org/officeDocument/2006/relationships/image" Target="../media/image21.jpe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0.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12907" y="3409836"/>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000" rIns="18000">
            <a:spAutoFit/>
          </a:bodyPr>
          <a:lstStyle>
            <a:lvl1pPr eaLnBrk="0" hangingPunct="0">
              <a:defRPr sz="1600">
                <a:solidFill>
                  <a:schemeClr val="tx1"/>
                </a:solidFill>
                <a:latin typeface="Frutiger-Light" pitchFamily="2" charset="0"/>
              </a:defRPr>
            </a:lvl1pPr>
            <a:lvl2pPr marL="742950" indent="-285750" eaLnBrk="0" hangingPunct="0">
              <a:defRPr sz="1600">
                <a:solidFill>
                  <a:schemeClr val="tx1"/>
                </a:solidFill>
                <a:latin typeface="Frutiger-Light" pitchFamily="2" charset="0"/>
              </a:defRPr>
            </a:lvl2pPr>
            <a:lvl3pPr marL="1143000" indent="-228600" eaLnBrk="0" hangingPunct="0">
              <a:defRPr sz="1600">
                <a:solidFill>
                  <a:schemeClr val="tx1"/>
                </a:solidFill>
                <a:latin typeface="Frutiger-Light" pitchFamily="2" charset="0"/>
              </a:defRPr>
            </a:lvl3pPr>
            <a:lvl4pPr marL="1600200" indent="-228600" eaLnBrk="0" hangingPunct="0">
              <a:defRPr sz="1600">
                <a:solidFill>
                  <a:schemeClr val="tx1"/>
                </a:solidFill>
                <a:latin typeface="Frutiger-Light" pitchFamily="2" charset="0"/>
              </a:defRPr>
            </a:lvl4pPr>
            <a:lvl5pPr marL="2057400" indent="-228600" eaLnBrk="0" hangingPunct="0">
              <a:defRPr sz="1600">
                <a:solidFill>
                  <a:schemeClr val="tx1"/>
                </a:solidFill>
                <a:latin typeface="Frutiger-Light" pitchFamily="2" charset="0"/>
              </a:defRPr>
            </a:lvl5pPr>
            <a:lvl6pPr marL="2514600" indent="-228600" algn="ctr" eaLnBrk="0" fontAlgn="base" hangingPunct="0">
              <a:spcBef>
                <a:spcPct val="50000"/>
              </a:spcBef>
              <a:spcAft>
                <a:spcPct val="0"/>
              </a:spcAft>
              <a:defRPr sz="1600">
                <a:solidFill>
                  <a:schemeClr val="tx1"/>
                </a:solidFill>
                <a:latin typeface="Frutiger-Light" pitchFamily="2" charset="0"/>
              </a:defRPr>
            </a:lvl6pPr>
            <a:lvl7pPr marL="2971800" indent="-228600" algn="ctr" eaLnBrk="0" fontAlgn="base" hangingPunct="0">
              <a:spcBef>
                <a:spcPct val="50000"/>
              </a:spcBef>
              <a:spcAft>
                <a:spcPct val="0"/>
              </a:spcAft>
              <a:defRPr sz="1600">
                <a:solidFill>
                  <a:schemeClr val="tx1"/>
                </a:solidFill>
                <a:latin typeface="Frutiger-Light" pitchFamily="2" charset="0"/>
              </a:defRPr>
            </a:lvl7pPr>
            <a:lvl8pPr marL="3429000" indent="-228600" algn="ctr" eaLnBrk="0" fontAlgn="base" hangingPunct="0">
              <a:spcBef>
                <a:spcPct val="50000"/>
              </a:spcBef>
              <a:spcAft>
                <a:spcPct val="0"/>
              </a:spcAft>
              <a:defRPr sz="1600">
                <a:solidFill>
                  <a:schemeClr val="tx1"/>
                </a:solidFill>
                <a:latin typeface="Frutiger-Light" pitchFamily="2" charset="0"/>
              </a:defRPr>
            </a:lvl8pPr>
            <a:lvl9pPr marL="3886200" indent="-228600" algn="ctr" eaLnBrk="0" fontAlgn="base" hangingPunct="0">
              <a:spcBef>
                <a:spcPct val="50000"/>
              </a:spcBef>
              <a:spcAft>
                <a:spcPct val="0"/>
              </a:spcAft>
              <a:defRPr sz="1600">
                <a:solidFill>
                  <a:schemeClr val="tx1"/>
                </a:solidFill>
                <a:latin typeface="Frutiger-Light" pitchFamily="2" charset="0"/>
              </a:defRPr>
            </a:lvl9pPr>
          </a:lstStyle>
          <a:p>
            <a:pPr eaLnBrk="1" hangingPunct="1"/>
            <a:r>
              <a:rPr lang="es-ES" sz="2800" b="1" dirty="0" smtClean="0">
                <a:solidFill>
                  <a:schemeClr val="accent2"/>
                </a:solidFill>
                <a:latin typeface="Arial"/>
              </a:rPr>
              <a:t>Regresión (I)</a:t>
            </a:r>
            <a:endParaRPr lang="es-ES" sz="2800" b="1" dirty="0">
              <a:solidFill>
                <a:schemeClr val="accent2"/>
              </a:solidFill>
              <a:latin typeface="Arial"/>
            </a:endParaRPr>
          </a:p>
        </p:txBody>
      </p:sp>
    </p:spTree>
    <p:extLst>
      <p:ext uri="{BB962C8B-B14F-4D97-AF65-F5344CB8AC3E}">
        <p14:creationId xmlns:p14="http://schemas.microsoft.com/office/powerpoint/2010/main" val="3129493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555776" y="332656"/>
            <a:ext cx="6503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000" rIns="18000">
            <a:spAutoFit/>
          </a:bodyPr>
          <a:lstStyle>
            <a:lvl1pPr eaLnBrk="0" hangingPunct="0">
              <a:defRPr sz="1600">
                <a:solidFill>
                  <a:schemeClr val="tx1"/>
                </a:solidFill>
                <a:latin typeface="Frutiger-Light" pitchFamily="2" charset="0"/>
              </a:defRPr>
            </a:lvl1pPr>
            <a:lvl2pPr marL="742950" indent="-285750" eaLnBrk="0" hangingPunct="0">
              <a:defRPr sz="1600">
                <a:solidFill>
                  <a:schemeClr val="tx1"/>
                </a:solidFill>
                <a:latin typeface="Frutiger-Light" pitchFamily="2" charset="0"/>
              </a:defRPr>
            </a:lvl2pPr>
            <a:lvl3pPr marL="1143000" indent="-228600" eaLnBrk="0" hangingPunct="0">
              <a:defRPr sz="1600">
                <a:solidFill>
                  <a:schemeClr val="tx1"/>
                </a:solidFill>
                <a:latin typeface="Frutiger-Light" pitchFamily="2" charset="0"/>
              </a:defRPr>
            </a:lvl3pPr>
            <a:lvl4pPr marL="1600200" indent="-228600" eaLnBrk="0" hangingPunct="0">
              <a:defRPr sz="1600">
                <a:solidFill>
                  <a:schemeClr val="tx1"/>
                </a:solidFill>
                <a:latin typeface="Frutiger-Light" pitchFamily="2" charset="0"/>
              </a:defRPr>
            </a:lvl4pPr>
            <a:lvl5pPr marL="2057400" indent="-228600" eaLnBrk="0" hangingPunct="0">
              <a:defRPr sz="1600">
                <a:solidFill>
                  <a:schemeClr val="tx1"/>
                </a:solidFill>
                <a:latin typeface="Frutiger-Light" pitchFamily="2" charset="0"/>
              </a:defRPr>
            </a:lvl5pPr>
            <a:lvl6pPr marL="2514600" indent="-228600" algn="ctr" eaLnBrk="0" fontAlgn="base" hangingPunct="0">
              <a:spcBef>
                <a:spcPct val="50000"/>
              </a:spcBef>
              <a:spcAft>
                <a:spcPct val="0"/>
              </a:spcAft>
              <a:defRPr sz="1600">
                <a:solidFill>
                  <a:schemeClr val="tx1"/>
                </a:solidFill>
                <a:latin typeface="Frutiger-Light" pitchFamily="2" charset="0"/>
              </a:defRPr>
            </a:lvl6pPr>
            <a:lvl7pPr marL="2971800" indent="-228600" algn="ctr" eaLnBrk="0" fontAlgn="base" hangingPunct="0">
              <a:spcBef>
                <a:spcPct val="50000"/>
              </a:spcBef>
              <a:spcAft>
                <a:spcPct val="0"/>
              </a:spcAft>
              <a:defRPr sz="1600">
                <a:solidFill>
                  <a:schemeClr val="tx1"/>
                </a:solidFill>
                <a:latin typeface="Frutiger-Light" pitchFamily="2" charset="0"/>
              </a:defRPr>
            </a:lvl7pPr>
            <a:lvl8pPr marL="3429000" indent="-228600" algn="ctr" eaLnBrk="0" fontAlgn="base" hangingPunct="0">
              <a:spcBef>
                <a:spcPct val="50000"/>
              </a:spcBef>
              <a:spcAft>
                <a:spcPct val="0"/>
              </a:spcAft>
              <a:defRPr sz="1600">
                <a:solidFill>
                  <a:schemeClr val="tx1"/>
                </a:solidFill>
                <a:latin typeface="Frutiger-Light" pitchFamily="2" charset="0"/>
              </a:defRPr>
            </a:lvl8pPr>
            <a:lvl9pPr marL="3886200" indent="-228600" algn="ctr" eaLnBrk="0" fontAlgn="base" hangingPunct="0">
              <a:spcBef>
                <a:spcPct val="50000"/>
              </a:spcBef>
              <a:spcAft>
                <a:spcPct val="0"/>
              </a:spcAft>
              <a:defRPr sz="1600">
                <a:solidFill>
                  <a:schemeClr val="tx1"/>
                </a:solidFill>
                <a:latin typeface="Frutiger-Light" pitchFamily="2" charset="0"/>
              </a:defRPr>
            </a:lvl9pPr>
          </a:lstStyle>
          <a:p>
            <a:pPr algn="r" eaLnBrk="1" hangingPunct="1"/>
            <a:r>
              <a:rPr lang="es-ES" b="1" dirty="0">
                <a:solidFill>
                  <a:srgbClr val="FF0000"/>
                </a:solidFill>
                <a:latin typeface="Arial"/>
              </a:rPr>
              <a:t>Regresión</a:t>
            </a:r>
          </a:p>
        </p:txBody>
      </p:sp>
      <p:sp>
        <p:nvSpPr>
          <p:cNvPr id="2" name="Rectángulo 1"/>
          <p:cNvSpPr/>
          <p:nvPr/>
        </p:nvSpPr>
        <p:spPr bwMode="auto">
          <a:xfrm>
            <a:off x="0" y="683770"/>
            <a:ext cx="1520382" cy="441768"/>
          </a:xfrm>
          <a:prstGeom prst="rect">
            <a:avLst/>
          </a:prstGeom>
          <a:solidFill>
            <a:srgbClr val="FF6600"/>
          </a:solidFill>
          <a:ln>
            <a:solidFill>
              <a:schemeClr val="bg1">
                <a:lumMod val="7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solidFill>
              </a:rPr>
              <a:t>Introducción y fundamentos</a:t>
            </a:r>
          </a:p>
        </p:txBody>
      </p:sp>
      <p:sp>
        <p:nvSpPr>
          <p:cNvPr id="8" name="Rectángulo 7"/>
          <p:cNvSpPr/>
          <p:nvPr/>
        </p:nvSpPr>
        <p:spPr bwMode="auto">
          <a:xfrm>
            <a:off x="1475656"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Interpretación de resultados</a:t>
            </a:r>
          </a:p>
        </p:txBody>
      </p:sp>
      <p:sp>
        <p:nvSpPr>
          <p:cNvPr id="9" name="Rectángulo 8"/>
          <p:cNvSpPr/>
          <p:nvPr/>
        </p:nvSpPr>
        <p:spPr bwMode="auto">
          <a:xfrm>
            <a:off x="4471695" y="683770"/>
            <a:ext cx="1252434"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Trabajando con R</a:t>
            </a:r>
          </a:p>
        </p:txBody>
      </p:sp>
      <p:sp>
        <p:nvSpPr>
          <p:cNvPr id="10" name="Rectángulo 9"/>
          <p:cNvSpPr/>
          <p:nvPr/>
        </p:nvSpPr>
        <p:spPr bwMode="auto">
          <a:xfrm>
            <a:off x="6610870" y="683770"/>
            <a:ext cx="1008406"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Prototipo</a:t>
            </a:r>
          </a:p>
        </p:txBody>
      </p:sp>
      <p:sp>
        <p:nvSpPr>
          <p:cNvPr id="11" name="Rectángulo 10"/>
          <p:cNvSpPr/>
          <p:nvPr/>
        </p:nvSpPr>
        <p:spPr bwMode="auto">
          <a:xfrm>
            <a:off x="7623618"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Ejercicio</a:t>
            </a:r>
          </a:p>
        </p:txBody>
      </p:sp>
      <p:sp>
        <p:nvSpPr>
          <p:cNvPr id="14" name="Rectángulo 13">
            <a:extLst>
              <a:ext uri="{FF2B5EF4-FFF2-40B4-BE49-F238E27FC236}">
                <a16:creationId xmlns:a16="http://schemas.microsoft.com/office/drawing/2014/main" id="{5C6F463A-B6BC-41DE-B0B9-C1854890B956}"/>
              </a:ext>
            </a:extLst>
          </p:cNvPr>
          <p:cNvSpPr/>
          <p:nvPr/>
        </p:nvSpPr>
        <p:spPr bwMode="auto">
          <a:xfrm>
            <a:off x="5652120" y="692696"/>
            <a:ext cx="954408"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Ejemplo</a:t>
            </a:r>
          </a:p>
        </p:txBody>
      </p:sp>
      <p:sp>
        <p:nvSpPr>
          <p:cNvPr id="15" name="Rectángulo 14">
            <a:extLst>
              <a:ext uri="{FF2B5EF4-FFF2-40B4-BE49-F238E27FC236}">
                <a16:creationId xmlns:a16="http://schemas.microsoft.com/office/drawing/2014/main" id="{B62EB0BB-B649-461B-BAED-21282BD7C4C8}"/>
              </a:ext>
            </a:extLst>
          </p:cNvPr>
          <p:cNvSpPr/>
          <p:nvPr/>
        </p:nvSpPr>
        <p:spPr bwMode="auto">
          <a:xfrm>
            <a:off x="2987824" y="682976"/>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Extensiones</a:t>
            </a:r>
          </a:p>
        </p:txBody>
      </p:sp>
      <p:pic>
        <p:nvPicPr>
          <p:cNvPr id="12" name="picture">
            <a:extLst>
              <a:ext uri="{FF2B5EF4-FFF2-40B4-BE49-F238E27FC236}">
                <a16:creationId xmlns:a16="http://schemas.microsoft.com/office/drawing/2014/main" id="{9830FBCF-B54F-40ED-8774-65EB46E535B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159731" y="1772816"/>
            <a:ext cx="6824538" cy="3582010"/>
          </a:xfrm>
          <a:prstGeom prst="rect">
            <a:avLst/>
          </a:prstGeom>
        </p:spPr>
      </p:pic>
      <p:sp>
        <p:nvSpPr>
          <p:cNvPr id="4" name="CuadroTexto 3"/>
          <p:cNvSpPr txBox="1"/>
          <p:nvPr/>
        </p:nvSpPr>
        <p:spPr>
          <a:xfrm>
            <a:off x="2483768" y="5733256"/>
            <a:ext cx="5400600" cy="669414"/>
          </a:xfrm>
          <a:prstGeom prst="rect">
            <a:avLst/>
          </a:prstGeom>
          <a:noFill/>
        </p:spPr>
        <p:txBody>
          <a:bodyPr wrap="square" rtlCol="0">
            <a:spAutoFit/>
          </a:bodyPr>
          <a:lstStyle/>
          <a:p>
            <a:pPr algn="l"/>
            <a:r>
              <a:rPr lang="es-ES" sz="1500" dirty="0" err="1" smtClean="0">
                <a:latin typeface="+mn-lt"/>
              </a:rPr>
              <a:t>Extraccion</a:t>
            </a:r>
            <a:r>
              <a:rPr lang="es-ES" sz="1500" dirty="0" smtClean="0">
                <a:latin typeface="+mn-lt"/>
              </a:rPr>
              <a:t> </a:t>
            </a:r>
            <a:r>
              <a:rPr lang="es-ES" sz="1500" b="1" dirty="0" smtClean="0">
                <a:latin typeface="+mn-lt"/>
              </a:rPr>
              <a:t>conocimiento</a:t>
            </a:r>
          </a:p>
          <a:p>
            <a:pPr algn="l"/>
            <a:r>
              <a:rPr lang="es-ES" sz="1500" dirty="0" smtClean="0">
                <a:latin typeface="+mn-lt"/>
              </a:rPr>
              <a:t>Esquema </a:t>
            </a:r>
            <a:r>
              <a:rPr lang="es-ES" sz="1500" b="1" dirty="0" smtClean="0">
                <a:latin typeface="+mn-lt"/>
              </a:rPr>
              <a:t>causal(clásico)</a:t>
            </a:r>
            <a:r>
              <a:rPr lang="es-ES" sz="1500" dirty="0" smtClean="0">
                <a:latin typeface="+mn-lt"/>
              </a:rPr>
              <a:t>---esquema fuerza bruta</a:t>
            </a:r>
          </a:p>
        </p:txBody>
      </p:sp>
    </p:spTree>
    <p:extLst>
      <p:ext uri="{BB962C8B-B14F-4D97-AF65-F5344CB8AC3E}">
        <p14:creationId xmlns:p14="http://schemas.microsoft.com/office/powerpoint/2010/main" val="1111247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555776" y="332656"/>
            <a:ext cx="6503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000" rIns="18000">
            <a:spAutoFit/>
          </a:bodyPr>
          <a:lstStyle>
            <a:lvl1pPr eaLnBrk="0" hangingPunct="0">
              <a:defRPr sz="1600">
                <a:solidFill>
                  <a:schemeClr val="tx1"/>
                </a:solidFill>
                <a:latin typeface="Frutiger-Light" pitchFamily="2" charset="0"/>
              </a:defRPr>
            </a:lvl1pPr>
            <a:lvl2pPr marL="742950" indent="-285750" eaLnBrk="0" hangingPunct="0">
              <a:defRPr sz="1600">
                <a:solidFill>
                  <a:schemeClr val="tx1"/>
                </a:solidFill>
                <a:latin typeface="Frutiger-Light" pitchFamily="2" charset="0"/>
              </a:defRPr>
            </a:lvl2pPr>
            <a:lvl3pPr marL="1143000" indent="-228600" eaLnBrk="0" hangingPunct="0">
              <a:defRPr sz="1600">
                <a:solidFill>
                  <a:schemeClr val="tx1"/>
                </a:solidFill>
                <a:latin typeface="Frutiger-Light" pitchFamily="2" charset="0"/>
              </a:defRPr>
            </a:lvl3pPr>
            <a:lvl4pPr marL="1600200" indent="-228600" eaLnBrk="0" hangingPunct="0">
              <a:defRPr sz="1600">
                <a:solidFill>
                  <a:schemeClr val="tx1"/>
                </a:solidFill>
                <a:latin typeface="Frutiger-Light" pitchFamily="2" charset="0"/>
              </a:defRPr>
            </a:lvl4pPr>
            <a:lvl5pPr marL="2057400" indent="-228600" eaLnBrk="0" hangingPunct="0">
              <a:defRPr sz="1600">
                <a:solidFill>
                  <a:schemeClr val="tx1"/>
                </a:solidFill>
                <a:latin typeface="Frutiger-Light" pitchFamily="2" charset="0"/>
              </a:defRPr>
            </a:lvl5pPr>
            <a:lvl6pPr marL="2514600" indent="-228600" algn="ctr" eaLnBrk="0" fontAlgn="base" hangingPunct="0">
              <a:spcBef>
                <a:spcPct val="50000"/>
              </a:spcBef>
              <a:spcAft>
                <a:spcPct val="0"/>
              </a:spcAft>
              <a:defRPr sz="1600">
                <a:solidFill>
                  <a:schemeClr val="tx1"/>
                </a:solidFill>
                <a:latin typeface="Frutiger-Light" pitchFamily="2" charset="0"/>
              </a:defRPr>
            </a:lvl6pPr>
            <a:lvl7pPr marL="2971800" indent="-228600" algn="ctr" eaLnBrk="0" fontAlgn="base" hangingPunct="0">
              <a:spcBef>
                <a:spcPct val="50000"/>
              </a:spcBef>
              <a:spcAft>
                <a:spcPct val="0"/>
              </a:spcAft>
              <a:defRPr sz="1600">
                <a:solidFill>
                  <a:schemeClr val="tx1"/>
                </a:solidFill>
                <a:latin typeface="Frutiger-Light" pitchFamily="2" charset="0"/>
              </a:defRPr>
            </a:lvl7pPr>
            <a:lvl8pPr marL="3429000" indent="-228600" algn="ctr" eaLnBrk="0" fontAlgn="base" hangingPunct="0">
              <a:spcBef>
                <a:spcPct val="50000"/>
              </a:spcBef>
              <a:spcAft>
                <a:spcPct val="0"/>
              </a:spcAft>
              <a:defRPr sz="1600">
                <a:solidFill>
                  <a:schemeClr val="tx1"/>
                </a:solidFill>
                <a:latin typeface="Frutiger-Light" pitchFamily="2" charset="0"/>
              </a:defRPr>
            </a:lvl8pPr>
            <a:lvl9pPr marL="3886200" indent="-228600" algn="ctr" eaLnBrk="0" fontAlgn="base" hangingPunct="0">
              <a:spcBef>
                <a:spcPct val="50000"/>
              </a:spcBef>
              <a:spcAft>
                <a:spcPct val="0"/>
              </a:spcAft>
              <a:defRPr sz="1600">
                <a:solidFill>
                  <a:schemeClr val="tx1"/>
                </a:solidFill>
                <a:latin typeface="Frutiger-Light" pitchFamily="2" charset="0"/>
              </a:defRPr>
            </a:lvl9pPr>
          </a:lstStyle>
          <a:p>
            <a:pPr algn="r" eaLnBrk="1" hangingPunct="1"/>
            <a:r>
              <a:rPr lang="es-ES" b="1" dirty="0">
                <a:solidFill>
                  <a:srgbClr val="FF0000"/>
                </a:solidFill>
                <a:latin typeface="Arial"/>
              </a:rPr>
              <a:t>Regresión</a:t>
            </a:r>
          </a:p>
        </p:txBody>
      </p:sp>
      <p:sp>
        <p:nvSpPr>
          <p:cNvPr id="2" name="Rectángulo 1"/>
          <p:cNvSpPr/>
          <p:nvPr/>
        </p:nvSpPr>
        <p:spPr bwMode="auto">
          <a:xfrm>
            <a:off x="0" y="683770"/>
            <a:ext cx="1520382" cy="441768"/>
          </a:xfrm>
          <a:prstGeom prst="rect">
            <a:avLst/>
          </a:prstGeom>
          <a:solidFill>
            <a:srgbClr val="FF6600"/>
          </a:solidFill>
          <a:ln>
            <a:solidFill>
              <a:schemeClr val="bg1">
                <a:lumMod val="7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solidFill>
              </a:rPr>
              <a:t>Introducción y fundamentos</a:t>
            </a:r>
          </a:p>
        </p:txBody>
      </p:sp>
      <p:sp>
        <p:nvSpPr>
          <p:cNvPr id="8" name="Rectángulo 7"/>
          <p:cNvSpPr/>
          <p:nvPr/>
        </p:nvSpPr>
        <p:spPr bwMode="auto">
          <a:xfrm>
            <a:off x="1475656"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Interpretación de resultados</a:t>
            </a:r>
          </a:p>
        </p:txBody>
      </p:sp>
      <p:sp>
        <p:nvSpPr>
          <p:cNvPr id="9" name="Rectángulo 8"/>
          <p:cNvSpPr/>
          <p:nvPr/>
        </p:nvSpPr>
        <p:spPr bwMode="auto">
          <a:xfrm>
            <a:off x="4471695" y="683770"/>
            <a:ext cx="1252434"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Trabajando con R</a:t>
            </a:r>
          </a:p>
        </p:txBody>
      </p:sp>
      <p:sp>
        <p:nvSpPr>
          <p:cNvPr id="10" name="Rectángulo 9"/>
          <p:cNvSpPr/>
          <p:nvPr/>
        </p:nvSpPr>
        <p:spPr bwMode="auto">
          <a:xfrm>
            <a:off x="6610870" y="683770"/>
            <a:ext cx="1008406"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Prototipo</a:t>
            </a:r>
          </a:p>
        </p:txBody>
      </p:sp>
      <p:sp>
        <p:nvSpPr>
          <p:cNvPr id="11" name="Rectángulo 10"/>
          <p:cNvSpPr/>
          <p:nvPr/>
        </p:nvSpPr>
        <p:spPr bwMode="auto">
          <a:xfrm>
            <a:off x="7623618"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Ejercicio</a:t>
            </a:r>
          </a:p>
        </p:txBody>
      </p:sp>
      <p:sp>
        <p:nvSpPr>
          <p:cNvPr id="14" name="Rectángulo 13">
            <a:extLst>
              <a:ext uri="{FF2B5EF4-FFF2-40B4-BE49-F238E27FC236}">
                <a16:creationId xmlns:a16="http://schemas.microsoft.com/office/drawing/2014/main" id="{5C6F463A-B6BC-41DE-B0B9-C1854890B956}"/>
              </a:ext>
            </a:extLst>
          </p:cNvPr>
          <p:cNvSpPr/>
          <p:nvPr/>
        </p:nvSpPr>
        <p:spPr bwMode="auto">
          <a:xfrm>
            <a:off x="5652120" y="692696"/>
            <a:ext cx="954408"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Ejemplo</a:t>
            </a:r>
          </a:p>
        </p:txBody>
      </p:sp>
      <p:sp>
        <p:nvSpPr>
          <p:cNvPr id="15" name="Rectángulo 14">
            <a:extLst>
              <a:ext uri="{FF2B5EF4-FFF2-40B4-BE49-F238E27FC236}">
                <a16:creationId xmlns:a16="http://schemas.microsoft.com/office/drawing/2014/main" id="{B62EB0BB-B649-461B-BAED-21282BD7C4C8}"/>
              </a:ext>
            </a:extLst>
          </p:cNvPr>
          <p:cNvSpPr/>
          <p:nvPr/>
        </p:nvSpPr>
        <p:spPr bwMode="auto">
          <a:xfrm>
            <a:off x="2987824" y="682976"/>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Extensiones</a:t>
            </a:r>
          </a:p>
        </p:txBody>
      </p:sp>
      <p:graphicFrame>
        <p:nvGraphicFramePr>
          <p:cNvPr id="5" name="Tabla 4">
            <a:extLst>
              <a:ext uri="{FF2B5EF4-FFF2-40B4-BE49-F238E27FC236}">
                <a16:creationId xmlns:a16="http://schemas.microsoft.com/office/drawing/2014/main" id="{CD4E1FDB-EEF3-4C2C-811C-8BA0526F0730}"/>
              </a:ext>
            </a:extLst>
          </p:cNvPr>
          <p:cNvGraphicFramePr>
            <a:graphicFrameLocks noGrp="1"/>
          </p:cNvGraphicFramePr>
          <p:nvPr>
            <p:extLst>
              <p:ext uri="{D42A27DB-BD31-4B8C-83A1-F6EECF244321}">
                <p14:modId xmlns:p14="http://schemas.microsoft.com/office/powerpoint/2010/main" val="1723864155"/>
              </p:ext>
            </p:extLst>
          </p:nvPr>
        </p:nvGraphicFramePr>
        <p:xfrm>
          <a:off x="683568" y="1397819"/>
          <a:ext cx="8136904" cy="4391621"/>
        </p:xfrm>
        <a:graphic>
          <a:graphicData uri="http://schemas.openxmlformats.org/drawingml/2006/table">
            <a:tbl>
              <a:tblPr firstRow="1" bandRow="1">
                <a:tableStyleId>{5C22544A-7EE6-4342-B048-85BDC9FD1C3A}</a:tableStyleId>
              </a:tblPr>
              <a:tblGrid>
                <a:gridCol w="4068452">
                  <a:extLst>
                    <a:ext uri="{9D8B030D-6E8A-4147-A177-3AD203B41FA5}">
                      <a16:colId xmlns:a16="http://schemas.microsoft.com/office/drawing/2014/main" val="3366956382"/>
                    </a:ext>
                  </a:extLst>
                </a:gridCol>
                <a:gridCol w="4068452">
                  <a:extLst>
                    <a:ext uri="{9D8B030D-6E8A-4147-A177-3AD203B41FA5}">
                      <a16:colId xmlns:a16="http://schemas.microsoft.com/office/drawing/2014/main" val="4129866727"/>
                    </a:ext>
                  </a:extLst>
                </a:gridCol>
              </a:tblGrid>
              <a:tr h="449368">
                <a:tc>
                  <a:txBody>
                    <a:bodyPr/>
                    <a:lstStyle/>
                    <a:p>
                      <a:r>
                        <a:rPr lang="es-ES" dirty="0"/>
                        <a:t>MODELO EXPLICATIVO</a:t>
                      </a:r>
                    </a:p>
                  </a:txBody>
                  <a:tcPr/>
                </a:tc>
                <a:tc>
                  <a:txBody>
                    <a:bodyPr/>
                    <a:lstStyle/>
                    <a:p>
                      <a:r>
                        <a:rPr lang="es-ES" dirty="0"/>
                        <a:t>MODELO PREDICTIVO</a:t>
                      </a:r>
                    </a:p>
                  </a:txBody>
                  <a:tcPr/>
                </a:tc>
                <a:extLst>
                  <a:ext uri="{0D108BD9-81ED-4DB2-BD59-A6C34878D82A}">
                    <a16:rowId xmlns:a16="http://schemas.microsoft.com/office/drawing/2014/main" val="2673348544"/>
                  </a:ext>
                </a:extLst>
              </a:tr>
              <a:tr h="449368">
                <a:tc>
                  <a:txBody>
                    <a:bodyPr/>
                    <a:lstStyle/>
                    <a:p>
                      <a:r>
                        <a:rPr lang="es-ES" sz="1600" dirty="0"/>
                        <a:t>Foco en los betas</a:t>
                      </a:r>
                    </a:p>
                  </a:txBody>
                  <a:tcPr/>
                </a:tc>
                <a:tc>
                  <a:txBody>
                    <a:bodyPr/>
                    <a:lstStyle/>
                    <a:p>
                      <a:r>
                        <a:rPr lang="es-ES" sz="1600" dirty="0"/>
                        <a:t>Foco en las predicciones</a:t>
                      </a:r>
                    </a:p>
                  </a:txBody>
                  <a:tcPr/>
                </a:tc>
                <a:extLst>
                  <a:ext uri="{0D108BD9-81ED-4DB2-BD59-A6C34878D82A}">
                    <a16:rowId xmlns:a16="http://schemas.microsoft.com/office/drawing/2014/main" val="1310163159"/>
                  </a:ext>
                </a:extLst>
              </a:tr>
              <a:tr h="449368">
                <a:tc>
                  <a:txBody>
                    <a:bodyPr/>
                    <a:lstStyle/>
                    <a:p>
                      <a:r>
                        <a:rPr lang="es-ES" sz="1600" dirty="0"/>
                        <a:t>Cuánto impacta un cambio en X a la Y</a:t>
                      </a:r>
                    </a:p>
                  </a:txBody>
                  <a:tcPr/>
                </a:tc>
                <a:tc>
                  <a:txBody>
                    <a:bodyPr/>
                    <a:lstStyle/>
                    <a:p>
                      <a:r>
                        <a:rPr lang="es-ES" sz="1600" dirty="0"/>
                        <a:t>Predicción</a:t>
                      </a:r>
                    </a:p>
                  </a:txBody>
                  <a:tcPr/>
                </a:tc>
                <a:extLst>
                  <a:ext uri="{0D108BD9-81ED-4DB2-BD59-A6C34878D82A}">
                    <a16:rowId xmlns:a16="http://schemas.microsoft.com/office/drawing/2014/main" val="3039997191"/>
                  </a:ext>
                </a:extLst>
              </a:tr>
              <a:tr h="449368">
                <a:tc>
                  <a:txBody>
                    <a:bodyPr/>
                    <a:lstStyle/>
                    <a:p>
                      <a:r>
                        <a:rPr lang="es-ES" sz="1600" dirty="0"/>
                        <a:t>Testar hipótesis de investigación</a:t>
                      </a:r>
                    </a:p>
                  </a:txBody>
                  <a:tcPr/>
                </a:tc>
                <a:tc>
                  <a:txBody>
                    <a:bodyPr/>
                    <a:lstStyle/>
                    <a:p>
                      <a:r>
                        <a:rPr lang="es-ES" sz="1600" dirty="0"/>
                        <a:t>Predicción</a:t>
                      </a:r>
                    </a:p>
                  </a:txBody>
                  <a:tcPr/>
                </a:tc>
                <a:extLst>
                  <a:ext uri="{0D108BD9-81ED-4DB2-BD59-A6C34878D82A}">
                    <a16:rowId xmlns:a16="http://schemas.microsoft.com/office/drawing/2014/main" val="2698488615"/>
                  </a:ext>
                </a:extLst>
              </a:tr>
              <a:tr h="691069">
                <a:tc>
                  <a:txBody>
                    <a:bodyPr/>
                    <a:lstStyle/>
                    <a:p>
                      <a:r>
                        <a:rPr lang="es-ES" sz="1600" dirty="0"/>
                        <a:t>Usa todos los datos para estimar el modelo</a:t>
                      </a:r>
                    </a:p>
                  </a:txBody>
                  <a:tcPr/>
                </a:tc>
                <a:tc>
                  <a:txBody>
                    <a:bodyPr/>
                    <a:lstStyle/>
                    <a:p>
                      <a:r>
                        <a:rPr lang="es-ES" sz="1600" dirty="0"/>
                        <a:t>Partición entre conjunto de entrenamiento y de validación</a:t>
                      </a:r>
                    </a:p>
                  </a:txBody>
                  <a:tcPr/>
                </a:tc>
                <a:extLst>
                  <a:ext uri="{0D108BD9-81ED-4DB2-BD59-A6C34878D82A}">
                    <a16:rowId xmlns:a16="http://schemas.microsoft.com/office/drawing/2014/main" val="1814613077"/>
                  </a:ext>
                </a:extLst>
              </a:tr>
              <a:tr h="1080120">
                <a:tc>
                  <a:txBody>
                    <a:bodyPr/>
                    <a:lstStyle/>
                    <a:p>
                      <a:r>
                        <a:rPr lang="es-ES" sz="1600" dirty="0"/>
                        <a:t>Las medidas de bondad de ajuste se refieren a la muestra de entrenamiento (R2 </a:t>
                      </a:r>
                      <a:r>
                        <a:rPr lang="es-ES" sz="1600" dirty="0" err="1"/>
                        <a:t>p.e</a:t>
                      </a:r>
                      <a:r>
                        <a:rPr lang="es-ES" sz="1600" dirty="0"/>
                        <a:t>.)</a:t>
                      </a:r>
                    </a:p>
                  </a:txBody>
                  <a:tcPr/>
                </a:tc>
                <a:tc>
                  <a:txBody>
                    <a:bodyPr/>
                    <a:lstStyle/>
                    <a:p>
                      <a:r>
                        <a:rPr lang="es-ES" sz="1600" dirty="0"/>
                        <a:t>Las medidas de performance predictiva se calculan sobre el conjunto de validación</a:t>
                      </a:r>
                    </a:p>
                  </a:txBody>
                  <a:tcPr/>
                </a:tc>
                <a:extLst>
                  <a:ext uri="{0D108BD9-81ED-4DB2-BD59-A6C34878D82A}">
                    <a16:rowId xmlns:a16="http://schemas.microsoft.com/office/drawing/2014/main" val="3577294718"/>
                  </a:ext>
                </a:extLst>
              </a:tr>
              <a:tr h="775621">
                <a:tc>
                  <a:txBody>
                    <a:bodyPr/>
                    <a:lstStyle/>
                    <a:p>
                      <a:r>
                        <a:rPr lang="es-ES" sz="1600" dirty="0"/>
                        <a:t>Un buen modelo es el que se ajusta bien a los datos</a:t>
                      </a:r>
                    </a:p>
                  </a:txBody>
                  <a:tcPr/>
                </a:tc>
                <a:tc>
                  <a:txBody>
                    <a:bodyPr/>
                    <a:lstStyle/>
                    <a:p>
                      <a:r>
                        <a:rPr lang="es-ES" sz="1600" dirty="0"/>
                        <a:t>Un buen modelo es el que predice con precisión el valor de la Y para nuevos registros</a:t>
                      </a:r>
                    </a:p>
                  </a:txBody>
                  <a:tcPr/>
                </a:tc>
                <a:extLst>
                  <a:ext uri="{0D108BD9-81ED-4DB2-BD59-A6C34878D82A}">
                    <a16:rowId xmlns:a16="http://schemas.microsoft.com/office/drawing/2014/main" val="2074624558"/>
                  </a:ext>
                </a:extLst>
              </a:tr>
            </a:tbl>
          </a:graphicData>
        </a:graphic>
      </p:graphicFrame>
      <p:sp>
        <p:nvSpPr>
          <p:cNvPr id="6" name="CuadroTexto 5">
            <a:extLst>
              <a:ext uri="{FF2B5EF4-FFF2-40B4-BE49-F238E27FC236}">
                <a16:creationId xmlns:a16="http://schemas.microsoft.com/office/drawing/2014/main" id="{0EAF01E8-79E3-4906-A429-21ADF4BE6D14}"/>
              </a:ext>
            </a:extLst>
          </p:cNvPr>
          <p:cNvSpPr txBox="1"/>
          <p:nvPr/>
        </p:nvSpPr>
        <p:spPr>
          <a:xfrm>
            <a:off x="467544" y="6052795"/>
            <a:ext cx="8064896" cy="553998"/>
          </a:xfrm>
          <a:prstGeom prst="rect">
            <a:avLst/>
          </a:prstGeom>
          <a:noFill/>
        </p:spPr>
        <p:txBody>
          <a:bodyPr wrap="square" rtlCol="0">
            <a:spAutoFit/>
          </a:bodyPr>
          <a:lstStyle/>
          <a:p>
            <a:pPr algn="l"/>
            <a:r>
              <a:rPr lang="es-ES" sz="1500" dirty="0">
                <a:latin typeface="+mn-lt"/>
              </a:rPr>
              <a:t>Según sea el objetivo, las variables del modelo pueden ser </a:t>
            </a:r>
            <a:r>
              <a:rPr lang="es-ES" sz="1500" dirty="0" smtClean="0">
                <a:latin typeface="+mn-lt"/>
              </a:rPr>
              <a:t>diferentes y las exigencias de los datos son diferentes (</a:t>
            </a:r>
            <a:r>
              <a:rPr lang="es-ES" sz="1500" dirty="0" err="1" smtClean="0">
                <a:latin typeface="+mn-lt"/>
              </a:rPr>
              <a:t>colinealidad</a:t>
            </a:r>
            <a:r>
              <a:rPr lang="es-ES" sz="1500" dirty="0" smtClean="0">
                <a:latin typeface="+mn-lt"/>
              </a:rPr>
              <a:t> por ejemplo)</a:t>
            </a:r>
            <a:endParaRPr lang="es-ES" sz="1500" dirty="0">
              <a:latin typeface="+mn-lt"/>
            </a:endParaRPr>
          </a:p>
        </p:txBody>
      </p:sp>
    </p:spTree>
    <p:extLst>
      <p:ext uri="{BB962C8B-B14F-4D97-AF65-F5344CB8AC3E}">
        <p14:creationId xmlns:p14="http://schemas.microsoft.com/office/powerpoint/2010/main" val="4129673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555776" y="332656"/>
            <a:ext cx="6503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000" rIns="18000">
            <a:spAutoFit/>
          </a:bodyPr>
          <a:lstStyle>
            <a:lvl1pPr eaLnBrk="0" hangingPunct="0">
              <a:defRPr sz="1600">
                <a:solidFill>
                  <a:schemeClr val="tx1"/>
                </a:solidFill>
                <a:latin typeface="Frutiger-Light" pitchFamily="2" charset="0"/>
              </a:defRPr>
            </a:lvl1pPr>
            <a:lvl2pPr marL="742950" indent="-285750" eaLnBrk="0" hangingPunct="0">
              <a:defRPr sz="1600">
                <a:solidFill>
                  <a:schemeClr val="tx1"/>
                </a:solidFill>
                <a:latin typeface="Frutiger-Light" pitchFamily="2" charset="0"/>
              </a:defRPr>
            </a:lvl2pPr>
            <a:lvl3pPr marL="1143000" indent="-228600" eaLnBrk="0" hangingPunct="0">
              <a:defRPr sz="1600">
                <a:solidFill>
                  <a:schemeClr val="tx1"/>
                </a:solidFill>
                <a:latin typeface="Frutiger-Light" pitchFamily="2" charset="0"/>
              </a:defRPr>
            </a:lvl3pPr>
            <a:lvl4pPr marL="1600200" indent="-228600" eaLnBrk="0" hangingPunct="0">
              <a:defRPr sz="1600">
                <a:solidFill>
                  <a:schemeClr val="tx1"/>
                </a:solidFill>
                <a:latin typeface="Frutiger-Light" pitchFamily="2" charset="0"/>
              </a:defRPr>
            </a:lvl4pPr>
            <a:lvl5pPr marL="2057400" indent="-228600" eaLnBrk="0" hangingPunct="0">
              <a:defRPr sz="1600">
                <a:solidFill>
                  <a:schemeClr val="tx1"/>
                </a:solidFill>
                <a:latin typeface="Frutiger-Light" pitchFamily="2" charset="0"/>
              </a:defRPr>
            </a:lvl5pPr>
            <a:lvl6pPr marL="2514600" indent="-228600" algn="ctr" eaLnBrk="0" fontAlgn="base" hangingPunct="0">
              <a:spcBef>
                <a:spcPct val="50000"/>
              </a:spcBef>
              <a:spcAft>
                <a:spcPct val="0"/>
              </a:spcAft>
              <a:defRPr sz="1600">
                <a:solidFill>
                  <a:schemeClr val="tx1"/>
                </a:solidFill>
                <a:latin typeface="Frutiger-Light" pitchFamily="2" charset="0"/>
              </a:defRPr>
            </a:lvl6pPr>
            <a:lvl7pPr marL="2971800" indent="-228600" algn="ctr" eaLnBrk="0" fontAlgn="base" hangingPunct="0">
              <a:spcBef>
                <a:spcPct val="50000"/>
              </a:spcBef>
              <a:spcAft>
                <a:spcPct val="0"/>
              </a:spcAft>
              <a:defRPr sz="1600">
                <a:solidFill>
                  <a:schemeClr val="tx1"/>
                </a:solidFill>
                <a:latin typeface="Frutiger-Light" pitchFamily="2" charset="0"/>
              </a:defRPr>
            </a:lvl7pPr>
            <a:lvl8pPr marL="3429000" indent="-228600" algn="ctr" eaLnBrk="0" fontAlgn="base" hangingPunct="0">
              <a:spcBef>
                <a:spcPct val="50000"/>
              </a:spcBef>
              <a:spcAft>
                <a:spcPct val="0"/>
              </a:spcAft>
              <a:defRPr sz="1600">
                <a:solidFill>
                  <a:schemeClr val="tx1"/>
                </a:solidFill>
                <a:latin typeface="Frutiger-Light" pitchFamily="2" charset="0"/>
              </a:defRPr>
            </a:lvl8pPr>
            <a:lvl9pPr marL="3886200" indent="-228600" algn="ctr" eaLnBrk="0" fontAlgn="base" hangingPunct="0">
              <a:spcBef>
                <a:spcPct val="50000"/>
              </a:spcBef>
              <a:spcAft>
                <a:spcPct val="0"/>
              </a:spcAft>
              <a:defRPr sz="1600">
                <a:solidFill>
                  <a:schemeClr val="tx1"/>
                </a:solidFill>
                <a:latin typeface="Frutiger-Light" pitchFamily="2" charset="0"/>
              </a:defRPr>
            </a:lvl9pPr>
          </a:lstStyle>
          <a:p>
            <a:pPr algn="r" eaLnBrk="1" hangingPunct="1"/>
            <a:r>
              <a:rPr lang="es-ES" b="1" dirty="0">
                <a:solidFill>
                  <a:srgbClr val="FF0000"/>
                </a:solidFill>
                <a:latin typeface="Arial"/>
              </a:rPr>
              <a:t>Regresión</a:t>
            </a:r>
          </a:p>
        </p:txBody>
      </p:sp>
      <p:sp>
        <p:nvSpPr>
          <p:cNvPr id="2" name="Rectángulo 1"/>
          <p:cNvSpPr/>
          <p:nvPr/>
        </p:nvSpPr>
        <p:spPr bwMode="auto">
          <a:xfrm>
            <a:off x="0" y="683770"/>
            <a:ext cx="1520382" cy="441768"/>
          </a:xfrm>
          <a:prstGeom prst="rect">
            <a:avLst/>
          </a:prstGeom>
          <a:solidFill>
            <a:srgbClr val="FF6600"/>
          </a:solidFill>
          <a:ln>
            <a:solidFill>
              <a:schemeClr val="bg1">
                <a:lumMod val="7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solidFill>
              </a:rPr>
              <a:t>Introducción y fundamentos</a:t>
            </a:r>
          </a:p>
        </p:txBody>
      </p:sp>
      <p:sp>
        <p:nvSpPr>
          <p:cNvPr id="8" name="Rectángulo 7"/>
          <p:cNvSpPr/>
          <p:nvPr/>
        </p:nvSpPr>
        <p:spPr bwMode="auto">
          <a:xfrm>
            <a:off x="1475656"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Interpretación de resultados</a:t>
            </a:r>
          </a:p>
        </p:txBody>
      </p:sp>
      <p:sp>
        <p:nvSpPr>
          <p:cNvPr id="9" name="Rectángulo 8"/>
          <p:cNvSpPr/>
          <p:nvPr/>
        </p:nvSpPr>
        <p:spPr bwMode="auto">
          <a:xfrm>
            <a:off x="4471695" y="683770"/>
            <a:ext cx="1252434"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Trabajando con R</a:t>
            </a:r>
          </a:p>
        </p:txBody>
      </p:sp>
      <p:sp>
        <p:nvSpPr>
          <p:cNvPr id="10" name="Rectángulo 9"/>
          <p:cNvSpPr/>
          <p:nvPr/>
        </p:nvSpPr>
        <p:spPr bwMode="auto">
          <a:xfrm>
            <a:off x="6610870" y="683770"/>
            <a:ext cx="1008406"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Prototipo</a:t>
            </a:r>
          </a:p>
        </p:txBody>
      </p:sp>
      <p:sp>
        <p:nvSpPr>
          <p:cNvPr id="11" name="Rectángulo 10"/>
          <p:cNvSpPr/>
          <p:nvPr/>
        </p:nvSpPr>
        <p:spPr bwMode="auto">
          <a:xfrm>
            <a:off x="7623618"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Ejercicio</a:t>
            </a:r>
          </a:p>
        </p:txBody>
      </p:sp>
      <p:sp>
        <p:nvSpPr>
          <p:cNvPr id="14" name="Rectángulo 13">
            <a:extLst>
              <a:ext uri="{FF2B5EF4-FFF2-40B4-BE49-F238E27FC236}">
                <a16:creationId xmlns:a16="http://schemas.microsoft.com/office/drawing/2014/main" id="{5C6F463A-B6BC-41DE-B0B9-C1854890B956}"/>
              </a:ext>
            </a:extLst>
          </p:cNvPr>
          <p:cNvSpPr/>
          <p:nvPr/>
        </p:nvSpPr>
        <p:spPr bwMode="auto">
          <a:xfrm>
            <a:off x="5652120" y="692696"/>
            <a:ext cx="954408"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Ejemplo</a:t>
            </a:r>
          </a:p>
        </p:txBody>
      </p:sp>
      <p:sp>
        <p:nvSpPr>
          <p:cNvPr id="15" name="Rectángulo 14">
            <a:extLst>
              <a:ext uri="{FF2B5EF4-FFF2-40B4-BE49-F238E27FC236}">
                <a16:creationId xmlns:a16="http://schemas.microsoft.com/office/drawing/2014/main" id="{B62EB0BB-B649-461B-BAED-21282BD7C4C8}"/>
              </a:ext>
            </a:extLst>
          </p:cNvPr>
          <p:cNvSpPr/>
          <p:nvPr/>
        </p:nvSpPr>
        <p:spPr bwMode="auto">
          <a:xfrm>
            <a:off x="2987824" y="682976"/>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Extensiones</a:t>
            </a:r>
          </a:p>
        </p:txBody>
      </p:sp>
      <p:sp>
        <p:nvSpPr>
          <p:cNvPr id="4" name="CuadroTexto 3">
            <a:extLst>
              <a:ext uri="{FF2B5EF4-FFF2-40B4-BE49-F238E27FC236}">
                <a16:creationId xmlns:a16="http://schemas.microsoft.com/office/drawing/2014/main" id="{6FA90D3A-AB32-4EF3-AAF9-F642FDEDA686}"/>
              </a:ext>
            </a:extLst>
          </p:cNvPr>
          <p:cNvSpPr txBox="1"/>
          <p:nvPr/>
        </p:nvSpPr>
        <p:spPr>
          <a:xfrm>
            <a:off x="251520" y="1412776"/>
            <a:ext cx="9073008" cy="2400657"/>
          </a:xfrm>
          <a:prstGeom prst="rect">
            <a:avLst/>
          </a:prstGeom>
          <a:noFill/>
        </p:spPr>
        <p:txBody>
          <a:bodyPr wrap="square" rtlCol="0">
            <a:spAutoFit/>
          </a:bodyPr>
          <a:lstStyle/>
          <a:p>
            <a:pPr algn="l"/>
            <a:r>
              <a:rPr lang="es-ES" sz="1500" b="1" dirty="0">
                <a:solidFill>
                  <a:srgbClr val="FF0000"/>
                </a:solidFill>
                <a:latin typeface="+mn-lt"/>
              </a:rPr>
              <a:t>Estimación de los parámetros beta del modelo</a:t>
            </a:r>
          </a:p>
          <a:p>
            <a:pPr algn="l"/>
            <a:endParaRPr lang="es-ES" sz="1500" dirty="0">
              <a:latin typeface="+mn-lt"/>
            </a:endParaRPr>
          </a:p>
          <a:p>
            <a:pPr algn="l"/>
            <a:r>
              <a:rPr lang="es-ES" sz="1500" dirty="0">
                <a:latin typeface="+mn-lt"/>
              </a:rPr>
              <a:t>Los betas son desconocidos hay que aproximarse a su valor</a:t>
            </a:r>
          </a:p>
          <a:p>
            <a:pPr algn="l"/>
            <a:endParaRPr lang="es-ES" sz="1500" dirty="0">
              <a:latin typeface="+mn-lt"/>
            </a:endParaRPr>
          </a:p>
          <a:p>
            <a:pPr algn="l"/>
            <a:r>
              <a:rPr lang="es-ES" sz="1500" dirty="0">
                <a:latin typeface="+mn-lt"/>
              </a:rPr>
              <a:t>No coincide valor Y observada y la Y estimada por el modelo: residuo o error</a:t>
            </a:r>
          </a:p>
          <a:p>
            <a:pPr algn="l"/>
            <a:endParaRPr lang="es-ES" sz="1500" dirty="0">
              <a:latin typeface="+mn-lt"/>
            </a:endParaRPr>
          </a:p>
          <a:p>
            <a:pPr algn="l"/>
            <a:r>
              <a:rPr lang="es-ES" sz="1500" dirty="0">
                <a:latin typeface="+mn-lt"/>
              </a:rPr>
              <a:t>Buen método de estimación tiene que hacer mínima alguna función de los residuos</a:t>
            </a:r>
          </a:p>
        </p:txBody>
      </p:sp>
      <p:pic>
        <p:nvPicPr>
          <p:cNvPr id="5122" name="Picture 2" descr="Resultado de imagen de residuals regression">
            <a:extLst>
              <a:ext uri="{FF2B5EF4-FFF2-40B4-BE49-F238E27FC236}">
                <a16:creationId xmlns:a16="http://schemas.microsoft.com/office/drawing/2014/main" id="{73F71552-BE3E-4775-9C7A-2877C90E21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7743" y="4053408"/>
            <a:ext cx="3707904" cy="2471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815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555776" y="332656"/>
            <a:ext cx="6503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000" rIns="18000">
            <a:spAutoFit/>
          </a:bodyPr>
          <a:lstStyle>
            <a:lvl1pPr eaLnBrk="0" hangingPunct="0">
              <a:defRPr sz="1600">
                <a:solidFill>
                  <a:schemeClr val="tx1"/>
                </a:solidFill>
                <a:latin typeface="Frutiger-Light" pitchFamily="2" charset="0"/>
              </a:defRPr>
            </a:lvl1pPr>
            <a:lvl2pPr marL="742950" indent="-285750" eaLnBrk="0" hangingPunct="0">
              <a:defRPr sz="1600">
                <a:solidFill>
                  <a:schemeClr val="tx1"/>
                </a:solidFill>
                <a:latin typeface="Frutiger-Light" pitchFamily="2" charset="0"/>
              </a:defRPr>
            </a:lvl2pPr>
            <a:lvl3pPr marL="1143000" indent="-228600" eaLnBrk="0" hangingPunct="0">
              <a:defRPr sz="1600">
                <a:solidFill>
                  <a:schemeClr val="tx1"/>
                </a:solidFill>
                <a:latin typeface="Frutiger-Light" pitchFamily="2" charset="0"/>
              </a:defRPr>
            </a:lvl3pPr>
            <a:lvl4pPr marL="1600200" indent="-228600" eaLnBrk="0" hangingPunct="0">
              <a:defRPr sz="1600">
                <a:solidFill>
                  <a:schemeClr val="tx1"/>
                </a:solidFill>
                <a:latin typeface="Frutiger-Light" pitchFamily="2" charset="0"/>
              </a:defRPr>
            </a:lvl4pPr>
            <a:lvl5pPr marL="2057400" indent="-228600" eaLnBrk="0" hangingPunct="0">
              <a:defRPr sz="1600">
                <a:solidFill>
                  <a:schemeClr val="tx1"/>
                </a:solidFill>
                <a:latin typeface="Frutiger-Light" pitchFamily="2" charset="0"/>
              </a:defRPr>
            </a:lvl5pPr>
            <a:lvl6pPr marL="2514600" indent="-228600" algn="ctr" eaLnBrk="0" fontAlgn="base" hangingPunct="0">
              <a:spcBef>
                <a:spcPct val="50000"/>
              </a:spcBef>
              <a:spcAft>
                <a:spcPct val="0"/>
              </a:spcAft>
              <a:defRPr sz="1600">
                <a:solidFill>
                  <a:schemeClr val="tx1"/>
                </a:solidFill>
                <a:latin typeface="Frutiger-Light" pitchFamily="2" charset="0"/>
              </a:defRPr>
            </a:lvl6pPr>
            <a:lvl7pPr marL="2971800" indent="-228600" algn="ctr" eaLnBrk="0" fontAlgn="base" hangingPunct="0">
              <a:spcBef>
                <a:spcPct val="50000"/>
              </a:spcBef>
              <a:spcAft>
                <a:spcPct val="0"/>
              </a:spcAft>
              <a:defRPr sz="1600">
                <a:solidFill>
                  <a:schemeClr val="tx1"/>
                </a:solidFill>
                <a:latin typeface="Frutiger-Light" pitchFamily="2" charset="0"/>
              </a:defRPr>
            </a:lvl7pPr>
            <a:lvl8pPr marL="3429000" indent="-228600" algn="ctr" eaLnBrk="0" fontAlgn="base" hangingPunct="0">
              <a:spcBef>
                <a:spcPct val="50000"/>
              </a:spcBef>
              <a:spcAft>
                <a:spcPct val="0"/>
              </a:spcAft>
              <a:defRPr sz="1600">
                <a:solidFill>
                  <a:schemeClr val="tx1"/>
                </a:solidFill>
                <a:latin typeface="Frutiger-Light" pitchFamily="2" charset="0"/>
              </a:defRPr>
            </a:lvl8pPr>
            <a:lvl9pPr marL="3886200" indent="-228600" algn="ctr" eaLnBrk="0" fontAlgn="base" hangingPunct="0">
              <a:spcBef>
                <a:spcPct val="50000"/>
              </a:spcBef>
              <a:spcAft>
                <a:spcPct val="0"/>
              </a:spcAft>
              <a:defRPr sz="1600">
                <a:solidFill>
                  <a:schemeClr val="tx1"/>
                </a:solidFill>
                <a:latin typeface="Frutiger-Light" pitchFamily="2" charset="0"/>
              </a:defRPr>
            </a:lvl9pPr>
          </a:lstStyle>
          <a:p>
            <a:pPr algn="r" eaLnBrk="1" hangingPunct="1"/>
            <a:r>
              <a:rPr lang="es-ES" b="1" dirty="0">
                <a:solidFill>
                  <a:srgbClr val="FF0000"/>
                </a:solidFill>
                <a:latin typeface="Arial"/>
              </a:rPr>
              <a:t>Regresión</a:t>
            </a:r>
          </a:p>
        </p:txBody>
      </p:sp>
      <p:sp>
        <p:nvSpPr>
          <p:cNvPr id="2" name="Rectángulo 1"/>
          <p:cNvSpPr/>
          <p:nvPr/>
        </p:nvSpPr>
        <p:spPr bwMode="auto">
          <a:xfrm>
            <a:off x="0" y="683770"/>
            <a:ext cx="1520382" cy="441768"/>
          </a:xfrm>
          <a:prstGeom prst="rect">
            <a:avLst/>
          </a:prstGeom>
          <a:solidFill>
            <a:srgbClr val="FF6600"/>
          </a:solidFill>
          <a:ln>
            <a:solidFill>
              <a:schemeClr val="bg1">
                <a:lumMod val="7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solidFill>
              </a:rPr>
              <a:t>Introducción y fundamentos</a:t>
            </a:r>
          </a:p>
        </p:txBody>
      </p:sp>
      <p:sp>
        <p:nvSpPr>
          <p:cNvPr id="8" name="Rectángulo 7"/>
          <p:cNvSpPr/>
          <p:nvPr/>
        </p:nvSpPr>
        <p:spPr bwMode="auto">
          <a:xfrm>
            <a:off x="1475656"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Interpretación de resultados</a:t>
            </a:r>
          </a:p>
        </p:txBody>
      </p:sp>
      <p:sp>
        <p:nvSpPr>
          <p:cNvPr id="9" name="Rectángulo 8"/>
          <p:cNvSpPr/>
          <p:nvPr/>
        </p:nvSpPr>
        <p:spPr bwMode="auto">
          <a:xfrm>
            <a:off x="4471695" y="683770"/>
            <a:ext cx="1252434"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Trabajando con R</a:t>
            </a:r>
          </a:p>
        </p:txBody>
      </p:sp>
      <p:sp>
        <p:nvSpPr>
          <p:cNvPr id="10" name="Rectángulo 9"/>
          <p:cNvSpPr/>
          <p:nvPr/>
        </p:nvSpPr>
        <p:spPr bwMode="auto">
          <a:xfrm>
            <a:off x="6610870" y="683770"/>
            <a:ext cx="1008406"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Prototipo</a:t>
            </a:r>
          </a:p>
        </p:txBody>
      </p:sp>
      <p:sp>
        <p:nvSpPr>
          <p:cNvPr id="11" name="Rectángulo 10"/>
          <p:cNvSpPr/>
          <p:nvPr/>
        </p:nvSpPr>
        <p:spPr bwMode="auto">
          <a:xfrm>
            <a:off x="7623618"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Ejercicio</a:t>
            </a:r>
          </a:p>
        </p:txBody>
      </p:sp>
      <p:sp>
        <p:nvSpPr>
          <p:cNvPr id="14" name="Rectángulo 13">
            <a:extLst>
              <a:ext uri="{FF2B5EF4-FFF2-40B4-BE49-F238E27FC236}">
                <a16:creationId xmlns:a16="http://schemas.microsoft.com/office/drawing/2014/main" id="{5C6F463A-B6BC-41DE-B0B9-C1854890B956}"/>
              </a:ext>
            </a:extLst>
          </p:cNvPr>
          <p:cNvSpPr/>
          <p:nvPr/>
        </p:nvSpPr>
        <p:spPr bwMode="auto">
          <a:xfrm>
            <a:off x="5652120" y="682976"/>
            <a:ext cx="954408"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Ejemplo</a:t>
            </a:r>
          </a:p>
        </p:txBody>
      </p:sp>
      <p:sp>
        <p:nvSpPr>
          <p:cNvPr id="15" name="Rectángulo 14">
            <a:extLst>
              <a:ext uri="{FF2B5EF4-FFF2-40B4-BE49-F238E27FC236}">
                <a16:creationId xmlns:a16="http://schemas.microsoft.com/office/drawing/2014/main" id="{B62EB0BB-B649-461B-BAED-21282BD7C4C8}"/>
              </a:ext>
            </a:extLst>
          </p:cNvPr>
          <p:cNvSpPr/>
          <p:nvPr/>
        </p:nvSpPr>
        <p:spPr bwMode="auto">
          <a:xfrm>
            <a:off x="2987824" y="682976"/>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Extensiones</a:t>
            </a:r>
          </a:p>
        </p:txBody>
      </p:sp>
      <p:sp>
        <p:nvSpPr>
          <p:cNvPr id="4" name="CuadroTexto 3">
            <a:extLst>
              <a:ext uri="{FF2B5EF4-FFF2-40B4-BE49-F238E27FC236}">
                <a16:creationId xmlns:a16="http://schemas.microsoft.com/office/drawing/2014/main" id="{6FA90D3A-AB32-4EF3-AAF9-F642FDEDA686}"/>
              </a:ext>
            </a:extLst>
          </p:cNvPr>
          <p:cNvSpPr txBox="1"/>
          <p:nvPr/>
        </p:nvSpPr>
        <p:spPr>
          <a:xfrm>
            <a:off x="251520" y="1412776"/>
            <a:ext cx="9073008" cy="4131900"/>
          </a:xfrm>
          <a:prstGeom prst="rect">
            <a:avLst/>
          </a:prstGeom>
          <a:noFill/>
        </p:spPr>
        <p:txBody>
          <a:bodyPr wrap="square" rtlCol="0">
            <a:spAutoFit/>
          </a:bodyPr>
          <a:lstStyle/>
          <a:p>
            <a:pPr algn="l"/>
            <a:r>
              <a:rPr lang="es-ES" sz="1500" b="1" dirty="0">
                <a:solidFill>
                  <a:srgbClr val="FF0000"/>
                </a:solidFill>
                <a:latin typeface="+mj-lt"/>
              </a:rPr>
              <a:t>Estimación de los parámetros beta del modelo</a:t>
            </a:r>
          </a:p>
          <a:p>
            <a:pPr algn="l"/>
            <a:r>
              <a:rPr lang="es-ES" sz="1500" dirty="0">
                <a:latin typeface="+mn-lt"/>
              </a:rPr>
              <a:t>Buen método de estimación tiene que hacer mínima alguna función de los </a:t>
            </a:r>
            <a:r>
              <a:rPr lang="es-ES" sz="1500" dirty="0" smtClean="0">
                <a:latin typeface="+mn-lt"/>
              </a:rPr>
              <a:t>residuos: </a:t>
            </a:r>
          </a:p>
          <a:p>
            <a:pPr algn="l"/>
            <a:endParaRPr lang="es-ES" sz="1500" dirty="0" smtClean="0">
              <a:latin typeface="+mn-lt"/>
            </a:endParaRPr>
          </a:p>
          <a:p>
            <a:pPr algn="l"/>
            <a:r>
              <a:rPr lang="es-ES" sz="1500" b="1" dirty="0" smtClean="0">
                <a:solidFill>
                  <a:srgbClr val="FF0000"/>
                </a:solidFill>
                <a:latin typeface="+mn-lt"/>
              </a:rPr>
              <a:t>FUNCION de PÉRDIDA</a:t>
            </a:r>
            <a:endParaRPr lang="es-ES" sz="1500" b="1" dirty="0">
              <a:solidFill>
                <a:srgbClr val="FF0000"/>
              </a:solidFill>
              <a:latin typeface="+mn-lt"/>
            </a:endParaRPr>
          </a:p>
          <a:p>
            <a:pPr algn="l"/>
            <a:endParaRPr lang="es-ES" sz="1500" dirty="0">
              <a:latin typeface="+mn-lt"/>
            </a:endParaRPr>
          </a:p>
          <a:p>
            <a:pPr algn="l"/>
            <a:r>
              <a:rPr lang="es-ES" sz="1500" dirty="0">
                <a:latin typeface="+mn-lt"/>
              </a:rPr>
              <a:t>Opciones:</a:t>
            </a:r>
          </a:p>
          <a:p>
            <a:pPr algn="l"/>
            <a:endParaRPr lang="es-ES" sz="1500" dirty="0">
              <a:latin typeface="+mn-lt"/>
            </a:endParaRPr>
          </a:p>
          <a:p>
            <a:pPr marL="342900" indent="-342900" algn="l">
              <a:buAutoNum type="alphaLcParenR"/>
            </a:pPr>
            <a:r>
              <a:rPr lang="es-ES" sz="1500" dirty="0">
                <a:latin typeface="+mn-lt"/>
              </a:rPr>
              <a:t>Minimizar suma de residuos. Problema: residuos grandes positivos y negativos se compensan</a:t>
            </a:r>
          </a:p>
          <a:p>
            <a:pPr marL="342900" indent="-342900" algn="l">
              <a:buAutoNum type="alphaLcParenR"/>
            </a:pPr>
            <a:r>
              <a:rPr lang="es-ES" sz="1500" dirty="0">
                <a:latin typeface="+mn-lt"/>
              </a:rPr>
              <a:t>Minimizar suma de residuos en valor absoluto. Problemas cálculo (previo al PC)</a:t>
            </a:r>
          </a:p>
          <a:p>
            <a:pPr marL="342900" indent="-342900" algn="l">
              <a:buAutoNum type="alphaLcParenR"/>
            </a:pPr>
            <a:endParaRPr lang="es-ES" sz="1500" dirty="0">
              <a:latin typeface="+mn-lt"/>
            </a:endParaRPr>
          </a:p>
          <a:p>
            <a:pPr marL="342900" indent="-342900" algn="l">
              <a:buAutoNum type="alphaLcParenR"/>
            </a:pPr>
            <a:r>
              <a:rPr lang="es-ES" sz="1500" dirty="0">
                <a:latin typeface="+mn-lt"/>
              </a:rPr>
              <a:t>Minimizar suma de cuadrados de residuos.</a:t>
            </a:r>
          </a:p>
          <a:p>
            <a:pPr algn="l"/>
            <a:r>
              <a:rPr lang="es-ES" sz="1500" dirty="0">
                <a:latin typeface="+mn-lt"/>
              </a:rPr>
              <a:t>		 </a:t>
            </a:r>
            <a:r>
              <a:rPr lang="es-ES" sz="1500" b="1" dirty="0">
                <a:solidFill>
                  <a:srgbClr val="FF0000"/>
                </a:solidFill>
                <a:latin typeface="+mn-lt"/>
              </a:rPr>
              <a:t>METODO DE LOS MÍNIMOS CUADRADOS ORDINARIOS</a:t>
            </a:r>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CE967E4E-2F95-4C29-AE48-CC6946E8E017}"/>
                  </a:ext>
                </a:extLst>
              </p:cNvPr>
              <p:cNvSpPr txBox="1"/>
              <p:nvPr/>
            </p:nvSpPr>
            <p:spPr>
              <a:xfrm>
                <a:off x="3695255" y="5314277"/>
                <a:ext cx="1552880" cy="1043363"/>
              </a:xfrm>
              <a:prstGeom prst="rect">
                <a:avLst/>
              </a:prstGeom>
              <a:noFill/>
            </p:spPr>
            <p:txBody>
              <a:bodyPr wrap="square" lIns="0" tIns="0" rIns="0" bIns="0" rtlCol="0">
                <a:spAutoFit/>
              </a:bodyPr>
              <a:lstStyle/>
              <a:p>
                <a:pPr algn="l"/>
                <a14:m>
                  <m:oMathPara xmlns:m="http://schemas.openxmlformats.org/officeDocument/2006/math">
                    <m:oMathParaPr>
                      <m:jc m:val="centerGroup"/>
                    </m:oMathParaPr>
                    <m:oMath xmlns:m="http://schemas.openxmlformats.org/officeDocument/2006/math">
                      <m:func>
                        <m:funcPr>
                          <m:ctrlPr>
                            <a:rPr lang="es-ES" sz="2800" b="0" i="1" smtClean="0">
                              <a:latin typeface="Cambria Math" panose="02040503050406030204" pitchFamily="18" charset="0"/>
                            </a:rPr>
                          </m:ctrlPr>
                        </m:funcPr>
                        <m:fName>
                          <m:r>
                            <m:rPr>
                              <m:sty m:val="p"/>
                            </m:rPr>
                            <a:rPr lang="es-ES" sz="2800" b="0" i="0" smtClean="0">
                              <a:latin typeface="Cambria Math" panose="02040503050406030204" pitchFamily="18" charset="0"/>
                            </a:rPr>
                            <m:t>min</m:t>
                          </m:r>
                        </m:fName>
                        <m:e>
                          <m:nary>
                            <m:naryPr>
                              <m:chr m:val="∑"/>
                              <m:subHide m:val="on"/>
                              <m:supHide m:val="on"/>
                              <m:ctrlPr>
                                <a:rPr lang="es-ES" sz="2800" b="0" i="1" smtClean="0">
                                  <a:latin typeface="Cambria Math" panose="02040503050406030204" pitchFamily="18" charset="0"/>
                                </a:rPr>
                              </m:ctrlPr>
                            </m:naryPr>
                            <m:sub/>
                            <m:sup/>
                            <m:e>
                              <m:sSubSup>
                                <m:sSubSupPr>
                                  <m:ctrlPr>
                                    <a:rPr lang="es-ES" sz="2800" b="0" i="1" smtClean="0">
                                      <a:latin typeface="Cambria Math" panose="02040503050406030204" pitchFamily="18" charset="0"/>
                                    </a:rPr>
                                  </m:ctrlPr>
                                </m:sSubSupPr>
                                <m:e>
                                  <m:r>
                                    <a:rPr lang="es-ES" sz="2800" b="0" i="1" smtClean="0">
                                      <a:latin typeface="Cambria Math" panose="02040503050406030204" pitchFamily="18" charset="0"/>
                                    </a:rPr>
                                    <m:t>𝑒</m:t>
                                  </m:r>
                                </m:e>
                                <m:sub>
                                  <m:r>
                                    <a:rPr lang="es-ES" sz="2800" b="0" i="1" smtClean="0">
                                      <a:latin typeface="Cambria Math" panose="02040503050406030204" pitchFamily="18" charset="0"/>
                                    </a:rPr>
                                    <m:t>𝑖</m:t>
                                  </m:r>
                                </m:sub>
                                <m:sup>
                                  <m:r>
                                    <a:rPr lang="es-ES" sz="2800" b="0" i="1" smtClean="0">
                                      <a:latin typeface="Cambria Math" panose="02040503050406030204" pitchFamily="18" charset="0"/>
                                    </a:rPr>
                                    <m:t>2</m:t>
                                  </m:r>
                                </m:sup>
                              </m:sSubSup>
                            </m:e>
                          </m:nary>
                        </m:e>
                      </m:func>
                    </m:oMath>
                  </m:oMathPara>
                </a14:m>
                <a:endParaRPr lang="es-ES" sz="1500" dirty="0">
                  <a:latin typeface="+mn-lt"/>
                </a:endParaRPr>
              </a:p>
            </p:txBody>
          </p:sp>
        </mc:Choice>
        <mc:Fallback xmlns="">
          <p:sp>
            <p:nvSpPr>
              <p:cNvPr id="5" name="CuadroTexto 4">
                <a:extLst>
                  <a:ext uri="{FF2B5EF4-FFF2-40B4-BE49-F238E27FC236}">
                    <a16:creationId xmlns:a16="http://schemas.microsoft.com/office/drawing/2014/main" xmlns="" xmlns:a14="http://schemas.microsoft.com/office/drawing/2010/main" id="{CE967E4E-2F95-4C29-AE48-CC6946E8E017}"/>
                  </a:ext>
                </a:extLst>
              </p:cNvPr>
              <p:cNvSpPr txBox="1">
                <a:spLocks noRot="1" noChangeAspect="1" noMove="1" noResize="1" noEditPoints="1" noAdjustHandles="1" noChangeArrowheads="1" noChangeShapeType="1" noTextEdit="1"/>
              </p:cNvSpPr>
              <p:nvPr/>
            </p:nvSpPr>
            <p:spPr>
              <a:xfrm>
                <a:off x="3695255" y="5314277"/>
                <a:ext cx="1552880" cy="1043363"/>
              </a:xfrm>
              <a:prstGeom prst="rect">
                <a:avLst/>
              </a:prstGeom>
              <a:blipFill>
                <a:blip r:embed="rId4" cstate="print"/>
                <a:stretch>
                  <a:fillRect/>
                </a:stretch>
              </a:blipFill>
            </p:spPr>
            <p:txBody>
              <a:bodyPr/>
              <a:lstStyle/>
              <a:p>
                <a:r>
                  <a:rPr lang="es-ES">
                    <a:noFill/>
                  </a:rPr>
                  <a:t> </a:t>
                </a:r>
              </a:p>
            </p:txBody>
          </p:sp>
        </mc:Fallback>
      </mc:AlternateContent>
      <p:pic>
        <p:nvPicPr>
          <p:cNvPr id="6" name="k964_uNn3l0"/>
          <p:cNvPicPr>
            <a:picLocks noRot="1" noChangeAspect="1"/>
          </p:cNvPicPr>
          <p:nvPr>
            <a:videoFile r:link="rId1"/>
          </p:nvPr>
        </p:nvPicPr>
        <p:blipFill>
          <a:blip r:embed="rId5"/>
          <a:stretch>
            <a:fillRect/>
          </a:stretch>
        </p:blipFill>
        <p:spPr>
          <a:xfrm>
            <a:off x="4067944" y="2143125"/>
            <a:ext cx="2790056" cy="1569407"/>
          </a:xfrm>
          <a:prstGeom prst="rect">
            <a:avLst/>
          </a:prstGeom>
        </p:spPr>
      </p:pic>
    </p:spTree>
    <p:extLst>
      <p:ext uri="{BB962C8B-B14F-4D97-AF65-F5344CB8AC3E}">
        <p14:creationId xmlns:p14="http://schemas.microsoft.com/office/powerpoint/2010/main" val="2679210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555776" y="332656"/>
            <a:ext cx="6503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000" rIns="18000">
            <a:spAutoFit/>
          </a:bodyPr>
          <a:lstStyle>
            <a:lvl1pPr eaLnBrk="0" hangingPunct="0">
              <a:defRPr sz="1600">
                <a:solidFill>
                  <a:schemeClr val="tx1"/>
                </a:solidFill>
                <a:latin typeface="Frutiger-Light" pitchFamily="2" charset="0"/>
              </a:defRPr>
            </a:lvl1pPr>
            <a:lvl2pPr marL="742950" indent="-285750" eaLnBrk="0" hangingPunct="0">
              <a:defRPr sz="1600">
                <a:solidFill>
                  <a:schemeClr val="tx1"/>
                </a:solidFill>
                <a:latin typeface="Frutiger-Light" pitchFamily="2" charset="0"/>
              </a:defRPr>
            </a:lvl2pPr>
            <a:lvl3pPr marL="1143000" indent="-228600" eaLnBrk="0" hangingPunct="0">
              <a:defRPr sz="1600">
                <a:solidFill>
                  <a:schemeClr val="tx1"/>
                </a:solidFill>
                <a:latin typeface="Frutiger-Light" pitchFamily="2" charset="0"/>
              </a:defRPr>
            </a:lvl3pPr>
            <a:lvl4pPr marL="1600200" indent="-228600" eaLnBrk="0" hangingPunct="0">
              <a:defRPr sz="1600">
                <a:solidFill>
                  <a:schemeClr val="tx1"/>
                </a:solidFill>
                <a:latin typeface="Frutiger-Light" pitchFamily="2" charset="0"/>
              </a:defRPr>
            </a:lvl4pPr>
            <a:lvl5pPr marL="2057400" indent="-228600" eaLnBrk="0" hangingPunct="0">
              <a:defRPr sz="1600">
                <a:solidFill>
                  <a:schemeClr val="tx1"/>
                </a:solidFill>
                <a:latin typeface="Frutiger-Light" pitchFamily="2" charset="0"/>
              </a:defRPr>
            </a:lvl5pPr>
            <a:lvl6pPr marL="2514600" indent="-228600" algn="ctr" eaLnBrk="0" fontAlgn="base" hangingPunct="0">
              <a:spcBef>
                <a:spcPct val="50000"/>
              </a:spcBef>
              <a:spcAft>
                <a:spcPct val="0"/>
              </a:spcAft>
              <a:defRPr sz="1600">
                <a:solidFill>
                  <a:schemeClr val="tx1"/>
                </a:solidFill>
                <a:latin typeface="Frutiger-Light" pitchFamily="2" charset="0"/>
              </a:defRPr>
            </a:lvl6pPr>
            <a:lvl7pPr marL="2971800" indent="-228600" algn="ctr" eaLnBrk="0" fontAlgn="base" hangingPunct="0">
              <a:spcBef>
                <a:spcPct val="50000"/>
              </a:spcBef>
              <a:spcAft>
                <a:spcPct val="0"/>
              </a:spcAft>
              <a:defRPr sz="1600">
                <a:solidFill>
                  <a:schemeClr val="tx1"/>
                </a:solidFill>
                <a:latin typeface="Frutiger-Light" pitchFamily="2" charset="0"/>
              </a:defRPr>
            </a:lvl7pPr>
            <a:lvl8pPr marL="3429000" indent="-228600" algn="ctr" eaLnBrk="0" fontAlgn="base" hangingPunct="0">
              <a:spcBef>
                <a:spcPct val="50000"/>
              </a:spcBef>
              <a:spcAft>
                <a:spcPct val="0"/>
              </a:spcAft>
              <a:defRPr sz="1600">
                <a:solidFill>
                  <a:schemeClr val="tx1"/>
                </a:solidFill>
                <a:latin typeface="Frutiger-Light" pitchFamily="2" charset="0"/>
              </a:defRPr>
            </a:lvl8pPr>
            <a:lvl9pPr marL="3886200" indent="-228600" algn="ctr" eaLnBrk="0" fontAlgn="base" hangingPunct="0">
              <a:spcBef>
                <a:spcPct val="50000"/>
              </a:spcBef>
              <a:spcAft>
                <a:spcPct val="0"/>
              </a:spcAft>
              <a:defRPr sz="1600">
                <a:solidFill>
                  <a:schemeClr val="tx1"/>
                </a:solidFill>
                <a:latin typeface="Frutiger-Light" pitchFamily="2" charset="0"/>
              </a:defRPr>
            </a:lvl9pPr>
          </a:lstStyle>
          <a:p>
            <a:pPr algn="r" eaLnBrk="1" hangingPunct="1"/>
            <a:r>
              <a:rPr lang="es-ES" b="1" dirty="0">
                <a:solidFill>
                  <a:srgbClr val="FF0000"/>
                </a:solidFill>
                <a:latin typeface="Arial"/>
              </a:rPr>
              <a:t>Regresión</a:t>
            </a:r>
          </a:p>
        </p:txBody>
      </p:sp>
      <p:sp>
        <p:nvSpPr>
          <p:cNvPr id="2" name="Rectángulo 1"/>
          <p:cNvSpPr/>
          <p:nvPr/>
        </p:nvSpPr>
        <p:spPr bwMode="auto">
          <a:xfrm>
            <a:off x="0" y="683770"/>
            <a:ext cx="1520382" cy="441768"/>
          </a:xfrm>
          <a:prstGeom prst="rect">
            <a:avLst/>
          </a:prstGeom>
          <a:solidFill>
            <a:srgbClr val="FF6600"/>
          </a:solidFill>
          <a:ln>
            <a:solidFill>
              <a:schemeClr val="bg1">
                <a:lumMod val="7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solidFill>
              </a:rPr>
              <a:t>Introducción y fundamentos</a:t>
            </a:r>
          </a:p>
        </p:txBody>
      </p:sp>
      <p:sp>
        <p:nvSpPr>
          <p:cNvPr id="8" name="Rectángulo 7"/>
          <p:cNvSpPr/>
          <p:nvPr/>
        </p:nvSpPr>
        <p:spPr bwMode="auto">
          <a:xfrm>
            <a:off x="1475656"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Interpretación de resultados</a:t>
            </a:r>
          </a:p>
        </p:txBody>
      </p:sp>
      <p:sp>
        <p:nvSpPr>
          <p:cNvPr id="9" name="Rectángulo 8"/>
          <p:cNvSpPr/>
          <p:nvPr/>
        </p:nvSpPr>
        <p:spPr bwMode="auto">
          <a:xfrm>
            <a:off x="4471695" y="683770"/>
            <a:ext cx="1252434"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Trabajando con R</a:t>
            </a:r>
          </a:p>
        </p:txBody>
      </p:sp>
      <p:sp>
        <p:nvSpPr>
          <p:cNvPr id="10" name="Rectángulo 9"/>
          <p:cNvSpPr/>
          <p:nvPr/>
        </p:nvSpPr>
        <p:spPr bwMode="auto">
          <a:xfrm>
            <a:off x="6610870" y="683770"/>
            <a:ext cx="1008406"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Prototipo</a:t>
            </a:r>
          </a:p>
        </p:txBody>
      </p:sp>
      <p:sp>
        <p:nvSpPr>
          <p:cNvPr id="11" name="Rectángulo 10"/>
          <p:cNvSpPr/>
          <p:nvPr/>
        </p:nvSpPr>
        <p:spPr bwMode="auto">
          <a:xfrm>
            <a:off x="7623618"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Ejercicio</a:t>
            </a:r>
          </a:p>
        </p:txBody>
      </p:sp>
      <p:sp>
        <p:nvSpPr>
          <p:cNvPr id="14" name="Rectángulo 13">
            <a:extLst>
              <a:ext uri="{FF2B5EF4-FFF2-40B4-BE49-F238E27FC236}">
                <a16:creationId xmlns:a16="http://schemas.microsoft.com/office/drawing/2014/main" id="{5C6F463A-B6BC-41DE-B0B9-C1854890B956}"/>
              </a:ext>
            </a:extLst>
          </p:cNvPr>
          <p:cNvSpPr/>
          <p:nvPr/>
        </p:nvSpPr>
        <p:spPr bwMode="auto">
          <a:xfrm>
            <a:off x="5652120" y="682976"/>
            <a:ext cx="954408"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Ejemplo</a:t>
            </a:r>
          </a:p>
        </p:txBody>
      </p:sp>
      <p:sp>
        <p:nvSpPr>
          <p:cNvPr id="15" name="Rectángulo 14">
            <a:extLst>
              <a:ext uri="{FF2B5EF4-FFF2-40B4-BE49-F238E27FC236}">
                <a16:creationId xmlns:a16="http://schemas.microsoft.com/office/drawing/2014/main" id="{B62EB0BB-B649-461B-BAED-21282BD7C4C8}"/>
              </a:ext>
            </a:extLst>
          </p:cNvPr>
          <p:cNvSpPr/>
          <p:nvPr/>
        </p:nvSpPr>
        <p:spPr bwMode="auto">
          <a:xfrm>
            <a:off x="2987824" y="682976"/>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Extensiones</a:t>
            </a:r>
          </a:p>
        </p:txBody>
      </p:sp>
      <p:sp>
        <p:nvSpPr>
          <p:cNvPr id="4" name="CuadroTexto 3">
            <a:extLst>
              <a:ext uri="{FF2B5EF4-FFF2-40B4-BE49-F238E27FC236}">
                <a16:creationId xmlns:a16="http://schemas.microsoft.com/office/drawing/2014/main" id="{6FA90D3A-AB32-4EF3-AAF9-F642FDEDA686}"/>
              </a:ext>
            </a:extLst>
          </p:cNvPr>
          <p:cNvSpPr txBox="1"/>
          <p:nvPr/>
        </p:nvSpPr>
        <p:spPr>
          <a:xfrm>
            <a:off x="251520" y="1412776"/>
            <a:ext cx="9073008" cy="3093154"/>
          </a:xfrm>
          <a:prstGeom prst="rect">
            <a:avLst/>
          </a:prstGeom>
          <a:noFill/>
        </p:spPr>
        <p:txBody>
          <a:bodyPr wrap="square" rtlCol="0">
            <a:spAutoFit/>
          </a:bodyPr>
          <a:lstStyle/>
          <a:p>
            <a:pPr algn="l"/>
            <a:r>
              <a:rPr lang="es-ES" sz="1500" b="1" dirty="0" smtClean="0">
                <a:solidFill>
                  <a:srgbClr val="FF0000"/>
                </a:solidFill>
                <a:latin typeface="+mj-lt"/>
              </a:rPr>
              <a:t>MODELOS EXPLICATIVOS Hipótesis básicas sobre el modelo</a:t>
            </a:r>
          </a:p>
          <a:p>
            <a:pPr algn="l"/>
            <a:r>
              <a:rPr lang="es-ES" sz="1500" dirty="0" smtClean="0">
                <a:latin typeface="+mn-lt"/>
              </a:rPr>
              <a:t>Para que las predicciones de mínimos cuadrados sean las mejores posibles (</a:t>
            </a:r>
            <a:r>
              <a:rPr lang="es-ES" sz="1500" dirty="0" err="1" smtClean="0">
                <a:latin typeface="+mn-lt"/>
              </a:rPr>
              <a:t>insesgadas</a:t>
            </a:r>
            <a:r>
              <a:rPr lang="es-ES" sz="1500" dirty="0" smtClean="0">
                <a:latin typeface="+mn-lt"/>
              </a:rPr>
              <a:t> y de mínima varianza entre los </a:t>
            </a:r>
            <a:r>
              <a:rPr lang="es-ES" sz="1500" dirty="0" err="1" smtClean="0">
                <a:latin typeface="+mn-lt"/>
              </a:rPr>
              <a:t>predictores</a:t>
            </a:r>
            <a:r>
              <a:rPr lang="es-ES" sz="1500" dirty="0" smtClean="0">
                <a:latin typeface="+mn-lt"/>
              </a:rPr>
              <a:t> </a:t>
            </a:r>
            <a:r>
              <a:rPr lang="es-ES" sz="1500" dirty="0" err="1" smtClean="0">
                <a:latin typeface="+mn-lt"/>
              </a:rPr>
              <a:t>insesgados</a:t>
            </a:r>
            <a:r>
              <a:rPr lang="es-ES" sz="1500" dirty="0" smtClean="0">
                <a:latin typeface="+mn-lt"/>
              </a:rPr>
              <a:t>) debe verificarse que…</a:t>
            </a:r>
          </a:p>
          <a:p>
            <a:pPr algn="l"/>
            <a:endParaRPr lang="es-ES" sz="1500" dirty="0">
              <a:latin typeface="+mn-lt"/>
            </a:endParaRPr>
          </a:p>
          <a:p>
            <a:pPr marL="342900" indent="-342900" algn="l">
              <a:buAutoNum type="arabicPeriod"/>
            </a:pPr>
            <a:r>
              <a:rPr lang="es-ES" sz="1500" dirty="0">
                <a:latin typeface="+mn-lt"/>
              </a:rPr>
              <a:t>MODELO CORRECTO: La elección de predictores (X) y su forma es correcta (linealidad)</a:t>
            </a:r>
          </a:p>
          <a:p>
            <a:pPr marL="342900" indent="-342900" algn="l">
              <a:buAutoNum type="arabicPeriod"/>
            </a:pPr>
            <a:r>
              <a:rPr lang="es-ES" sz="1500" dirty="0">
                <a:latin typeface="+mn-lt"/>
              </a:rPr>
              <a:t>Los registros (observaciones) son independientes entre sí</a:t>
            </a:r>
          </a:p>
          <a:p>
            <a:pPr marL="342900" indent="-342900" algn="l">
              <a:buAutoNum type="arabicPeriod"/>
            </a:pPr>
            <a:r>
              <a:rPr lang="es-ES" sz="1500" dirty="0">
                <a:latin typeface="+mn-lt"/>
              </a:rPr>
              <a:t>HOMOSCEDASTICIDAD: La variabilidad de los valores de la Y para un conjunto dado de predictores es la misma independientemente de los valores de los predictores (X)</a:t>
            </a:r>
          </a:p>
          <a:p>
            <a:pPr marL="342900" indent="-342900" algn="l">
              <a:buAutoNum type="arabicPeriod"/>
            </a:pPr>
            <a:r>
              <a:rPr lang="es-ES" sz="1500" dirty="0">
                <a:latin typeface="+mn-lt"/>
              </a:rPr>
              <a:t>EXOGENEIDAD. No hay variables X omitidas importantes correlacionadas con las variables incluidas. ¿Añadir muchas variables? </a:t>
            </a:r>
            <a:r>
              <a:rPr lang="es-ES" sz="1500" i="1" dirty="0" err="1">
                <a:latin typeface="+mn-lt"/>
              </a:rPr>
              <a:t>Trade</a:t>
            </a:r>
            <a:r>
              <a:rPr lang="es-ES" sz="1500" i="1" dirty="0">
                <a:latin typeface="+mn-lt"/>
              </a:rPr>
              <a:t>-off</a:t>
            </a:r>
            <a:r>
              <a:rPr lang="es-ES" sz="1500" dirty="0">
                <a:latin typeface="+mn-lt"/>
              </a:rPr>
              <a:t> sesgo/varianza</a:t>
            </a:r>
          </a:p>
        </p:txBody>
      </p:sp>
    </p:spTree>
    <p:extLst>
      <p:ext uri="{BB962C8B-B14F-4D97-AF65-F5344CB8AC3E}">
        <p14:creationId xmlns:p14="http://schemas.microsoft.com/office/powerpoint/2010/main" val="3864218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555776" y="332656"/>
            <a:ext cx="6503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000" rIns="18000">
            <a:spAutoFit/>
          </a:bodyPr>
          <a:lstStyle>
            <a:lvl1pPr eaLnBrk="0" hangingPunct="0">
              <a:defRPr sz="1600">
                <a:solidFill>
                  <a:schemeClr val="tx1"/>
                </a:solidFill>
                <a:latin typeface="Frutiger-Light" pitchFamily="2" charset="0"/>
              </a:defRPr>
            </a:lvl1pPr>
            <a:lvl2pPr marL="742950" indent="-285750" eaLnBrk="0" hangingPunct="0">
              <a:defRPr sz="1600">
                <a:solidFill>
                  <a:schemeClr val="tx1"/>
                </a:solidFill>
                <a:latin typeface="Frutiger-Light" pitchFamily="2" charset="0"/>
              </a:defRPr>
            </a:lvl2pPr>
            <a:lvl3pPr marL="1143000" indent="-228600" eaLnBrk="0" hangingPunct="0">
              <a:defRPr sz="1600">
                <a:solidFill>
                  <a:schemeClr val="tx1"/>
                </a:solidFill>
                <a:latin typeface="Frutiger-Light" pitchFamily="2" charset="0"/>
              </a:defRPr>
            </a:lvl3pPr>
            <a:lvl4pPr marL="1600200" indent="-228600" eaLnBrk="0" hangingPunct="0">
              <a:defRPr sz="1600">
                <a:solidFill>
                  <a:schemeClr val="tx1"/>
                </a:solidFill>
                <a:latin typeface="Frutiger-Light" pitchFamily="2" charset="0"/>
              </a:defRPr>
            </a:lvl4pPr>
            <a:lvl5pPr marL="2057400" indent="-228600" eaLnBrk="0" hangingPunct="0">
              <a:defRPr sz="1600">
                <a:solidFill>
                  <a:schemeClr val="tx1"/>
                </a:solidFill>
                <a:latin typeface="Frutiger-Light" pitchFamily="2" charset="0"/>
              </a:defRPr>
            </a:lvl5pPr>
            <a:lvl6pPr marL="2514600" indent="-228600" algn="ctr" eaLnBrk="0" fontAlgn="base" hangingPunct="0">
              <a:spcBef>
                <a:spcPct val="50000"/>
              </a:spcBef>
              <a:spcAft>
                <a:spcPct val="0"/>
              </a:spcAft>
              <a:defRPr sz="1600">
                <a:solidFill>
                  <a:schemeClr val="tx1"/>
                </a:solidFill>
                <a:latin typeface="Frutiger-Light" pitchFamily="2" charset="0"/>
              </a:defRPr>
            </a:lvl6pPr>
            <a:lvl7pPr marL="2971800" indent="-228600" algn="ctr" eaLnBrk="0" fontAlgn="base" hangingPunct="0">
              <a:spcBef>
                <a:spcPct val="50000"/>
              </a:spcBef>
              <a:spcAft>
                <a:spcPct val="0"/>
              </a:spcAft>
              <a:defRPr sz="1600">
                <a:solidFill>
                  <a:schemeClr val="tx1"/>
                </a:solidFill>
                <a:latin typeface="Frutiger-Light" pitchFamily="2" charset="0"/>
              </a:defRPr>
            </a:lvl7pPr>
            <a:lvl8pPr marL="3429000" indent="-228600" algn="ctr" eaLnBrk="0" fontAlgn="base" hangingPunct="0">
              <a:spcBef>
                <a:spcPct val="50000"/>
              </a:spcBef>
              <a:spcAft>
                <a:spcPct val="0"/>
              </a:spcAft>
              <a:defRPr sz="1600">
                <a:solidFill>
                  <a:schemeClr val="tx1"/>
                </a:solidFill>
                <a:latin typeface="Frutiger-Light" pitchFamily="2" charset="0"/>
              </a:defRPr>
            </a:lvl8pPr>
            <a:lvl9pPr marL="3886200" indent="-228600" algn="ctr" eaLnBrk="0" fontAlgn="base" hangingPunct="0">
              <a:spcBef>
                <a:spcPct val="50000"/>
              </a:spcBef>
              <a:spcAft>
                <a:spcPct val="0"/>
              </a:spcAft>
              <a:defRPr sz="1600">
                <a:solidFill>
                  <a:schemeClr val="tx1"/>
                </a:solidFill>
                <a:latin typeface="Frutiger-Light" pitchFamily="2" charset="0"/>
              </a:defRPr>
            </a:lvl9pPr>
          </a:lstStyle>
          <a:p>
            <a:pPr algn="r" eaLnBrk="1" hangingPunct="1"/>
            <a:r>
              <a:rPr lang="es-ES" b="1" dirty="0">
                <a:solidFill>
                  <a:srgbClr val="FF0000"/>
                </a:solidFill>
                <a:latin typeface="Arial"/>
              </a:rPr>
              <a:t>Regresión</a:t>
            </a:r>
          </a:p>
        </p:txBody>
      </p:sp>
      <p:sp>
        <p:nvSpPr>
          <p:cNvPr id="2" name="Rectángulo 1"/>
          <p:cNvSpPr/>
          <p:nvPr/>
        </p:nvSpPr>
        <p:spPr bwMode="auto">
          <a:xfrm>
            <a:off x="0" y="683770"/>
            <a:ext cx="1520382" cy="441768"/>
          </a:xfrm>
          <a:prstGeom prst="rect">
            <a:avLst/>
          </a:prstGeom>
          <a:solidFill>
            <a:srgbClr val="FF6600"/>
          </a:solidFill>
          <a:ln>
            <a:solidFill>
              <a:schemeClr val="bg1">
                <a:lumMod val="7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solidFill>
              </a:rPr>
              <a:t>Introducción y fundamentos</a:t>
            </a:r>
          </a:p>
        </p:txBody>
      </p:sp>
      <p:sp>
        <p:nvSpPr>
          <p:cNvPr id="8" name="Rectángulo 7"/>
          <p:cNvSpPr/>
          <p:nvPr/>
        </p:nvSpPr>
        <p:spPr bwMode="auto">
          <a:xfrm>
            <a:off x="1475656"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Interpretación de resultados</a:t>
            </a:r>
          </a:p>
        </p:txBody>
      </p:sp>
      <p:sp>
        <p:nvSpPr>
          <p:cNvPr id="9" name="Rectángulo 8"/>
          <p:cNvSpPr/>
          <p:nvPr/>
        </p:nvSpPr>
        <p:spPr bwMode="auto">
          <a:xfrm>
            <a:off x="4471695" y="683770"/>
            <a:ext cx="1252434"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Trabajando con R</a:t>
            </a:r>
          </a:p>
        </p:txBody>
      </p:sp>
      <p:sp>
        <p:nvSpPr>
          <p:cNvPr id="10" name="Rectángulo 9"/>
          <p:cNvSpPr/>
          <p:nvPr/>
        </p:nvSpPr>
        <p:spPr bwMode="auto">
          <a:xfrm>
            <a:off x="6610870" y="683770"/>
            <a:ext cx="1008406"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Prototipo</a:t>
            </a:r>
          </a:p>
        </p:txBody>
      </p:sp>
      <p:sp>
        <p:nvSpPr>
          <p:cNvPr id="11" name="Rectángulo 10"/>
          <p:cNvSpPr/>
          <p:nvPr/>
        </p:nvSpPr>
        <p:spPr bwMode="auto">
          <a:xfrm>
            <a:off x="7623618"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Ejercicio</a:t>
            </a:r>
          </a:p>
        </p:txBody>
      </p:sp>
      <p:sp>
        <p:nvSpPr>
          <p:cNvPr id="14" name="Rectángulo 13">
            <a:extLst>
              <a:ext uri="{FF2B5EF4-FFF2-40B4-BE49-F238E27FC236}">
                <a16:creationId xmlns:a16="http://schemas.microsoft.com/office/drawing/2014/main" id="{5C6F463A-B6BC-41DE-B0B9-C1854890B956}"/>
              </a:ext>
            </a:extLst>
          </p:cNvPr>
          <p:cNvSpPr/>
          <p:nvPr/>
        </p:nvSpPr>
        <p:spPr bwMode="auto">
          <a:xfrm>
            <a:off x="5652120" y="682976"/>
            <a:ext cx="954408"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Ejemplo</a:t>
            </a:r>
          </a:p>
        </p:txBody>
      </p:sp>
      <p:sp>
        <p:nvSpPr>
          <p:cNvPr id="15" name="Rectángulo 14">
            <a:extLst>
              <a:ext uri="{FF2B5EF4-FFF2-40B4-BE49-F238E27FC236}">
                <a16:creationId xmlns:a16="http://schemas.microsoft.com/office/drawing/2014/main" id="{B62EB0BB-B649-461B-BAED-21282BD7C4C8}"/>
              </a:ext>
            </a:extLst>
          </p:cNvPr>
          <p:cNvSpPr/>
          <p:nvPr/>
        </p:nvSpPr>
        <p:spPr bwMode="auto">
          <a:xfrm>
            <a:off x="2987824" y="682976"/>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Extensiones</a:t>
            </a:r>
          </a:p>
        </p:txBody>
      </p:sp>
      <p:sp>
        <p:nvSpPr>
          <p:cNvPr id="4" name="CuadroTexto 3">
            <a:extLst>
              <a:ext uri="{FF2B5EF4-FFF2-40B4-BE49-F238E27FC236}">
                <a16:creationId xmlns:a16="http://schemas.microsoft.com/office/drawing/2014/main" id="{6FA90D3A-AB32-4EF3-AAF9-F642FDEDA686}"/>
              </a:ext>
            </a:extLst>
          </p:cNvPr>
          <p:cNvSpPr txBox="1"/>
          <p:nvPr/>
        </p:nvSpPr>
        <p:spPr>
          <a:xfrm>
            <a:off x="251520" y="1412776"/>
            <a:ext cx="9073008" cy="3093154"/>
          </a:xfrm>
          <a:prstGeom prst="rect">
            <a:avLst/>
          </a:prstGeom>
          <a:noFill/>
        </p:spPr>
        <p:txBody>
          <a:bodyPr wrap="square" rtlCol="0">
            <a:spAutoFit/>
          </a:bodyPr>
          <a:lstStyle/>
          <a:p>
            <a:pPr algn="l"/>
            <a:r>
              <a:rPr lang="es-ES" sz="1500" b="1" dirty="0" smtClean="0">
                <a:solidFill>
                  <a:srgbClr val="FF0000"/>
                </a:solidFill>
                <a:latin typeface="+mj-lt"/>
              </a:rPr>
              <a:t>MODELOS EXPLICATIVOS Hipótesis </a:t>
            </a:r>
            <a:r>
              <a:rPr lang="es-ES" sz="1500" b="1" dirty="0">
                <a:solidFill>
                  <a:srgbClr val="FF0000"/>
                </a:solidFill>
                <a:latin typeface="+mj-lt"/>
              </a:rPr>
              <a:t>básicas sobre el modelo</a:t>
            </a:r>
          </a:p>
          <a:p>
            <a:pPr algn="l"/>
            <a:r>
              <a:rPr lang="es-ES" sz="1500" dirty="0">
                <a:latin typeface="+mn-lt"/>
              </a:rPr>
              <a:t>Para que las predicciones de mínimos cuadrados sean las mejores posibles (insesgadas y de mínima varianza entre los predictores insesgados) debe verificarse que…</a:t>
            </a:r>
          </a:p>
          <a:p>
            <a:pPr algn="l"/>
            <a:endParaRPr lang="es-ES" sz="1500" dirty="0">
              <a:latin typeface="+mn-lt"/>
            </a:endParaRPr>
          </a:p>
          <a:p>
            <a:pPr marL="342900" indent="-342900" algn="l">
              <a:buAutoNum type="arabicPeriod"/>
            </a:pPr>
            <a:r>
              <a:rPr lang="es-ES" sz="1500" dirty="0">
                <a:latin typeface="+mn-lt"/>
              </a:rPr>
              <a:t>MODELO CORRECTO: La elección de predictores (X) y su forma es correcta (linealidad)</a:t>
            </a:r>
          </a:p>
          <a:p>
            <a:pPr marL="342900" indent="-342900" algn="l">
              <a:buAutoNum type="arabicPeriod"/>
            </a:pPr>
            <a:r>
              <a:rPr lang="es-ES" sz="1500" dirty="0">
                <a:latin typeface="+mn-lt"/>
              </a:rPr>
              <a:t>Los registros (observaciones) son independientes entre sí</a:t>
            </a:r>
          </a:p>
          <a:p>
            <a:pPr marL="342900" indent="-342900" algn="l">
              <a:buAutoNum type="arabicPeriod"/>
            </a:pPr>
            <a:r>
              <a:rPr lang="es-ES" sz="1500" b="1" dirty="0">
                <a:solidFill>
                  <a:srgbClr val="FF0000"/>
                </a:solidFill>
                <a:latin typeface="+mn-lt"/>
              </a:rPr>
              <a:t>HOMOSCEDASTICIDAD: La variabilidad de los valores de la Y para un conjunto dado de predictores es la misma independientemente de los valores de los predictores (X)</a:t>
            </a:r>
          </a:p>
          <a:p>
            <a:pPr marL="342900" indent="-342900" algn="l">
              <a:buAutoNum type="arabicPeriod"/>
            </a:pPr>
            <a:r>
              <a:rPr lang="es-ES" sz="1500" dirty="0">
                <a:latin typeface="+mn-lt"/>
              </a:rPr>
              <a:t>EXOGENEIDAD. No hay variables X omitidas importantes correlacionadas con las variables incluidas. ¿Añadir muchas variables? </a:t>
            </a:r>
            <a:r>
              <a:rPr lang="es-ES" sz="1500" i="1" dirty="0" err="1">
                <a:latin typeface="+mn-lt"/>
              </a:rPr>
              <a:t>Trade</a:t>
            </a:r>
            <a:r>
              <a:rPr lang="es-ES" sz="1500" i="1" dirty="0">
                <a:latin typeface="+mn-lt"/>
              </a:rPr>
              <a:t>-off</a:t>
            </a:r>
            <a:r>
              <a:rPr lang="es-ES" sz="1500" dirty="0">
                <a:latin typeface="+mn-lt"/>
              </a:rPr>
              <a:t> sesgo/varianza</a:t>
            </a:r>
          </a:p>
        </p:txBody>
      </p:sp>
      <p:pic>
        <p:nvPicPr>
          <p:cNvPr id="13" name="Picture 2" descr="Imagen relacionada">
            <a:extLst>
              <a:ext uri="{FF2B5EF4-FFF2-40B4-BE49-F238E27FC236}">
                <a16:creationId xmlns:a16="http://schemas.microsoft.com/office/drawing/2014/main" id="{63D25CCF-B657-4A6A-9D4D-E2BF9E9705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4711313"/>
            <a:ext cx="2825215" cy="18140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Imagen relacionada">
            <a:extLst>
              <a:ext uri="{FF2B5EF4-FFF2-40B4-BE49-F238E27FC236}">
                <a16:creationId xmlns:a16="http://schemas.microsoft.com/office/drawing/2014/main" id="{A9BA9E16-C511-4609-B565-4B15517C45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4711312"/>
            <a:ext cx="2941315" cy="1926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2095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555776" y="332656"/>
            <a:ext cx="6503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000" rIns="18000">
            <a:spAutoFit/>
          </a:bodyPr>
          <a:lstStyle>
            <a:lvl1pPr eaLnBrk="0" hangingPunct="0">
              <a:defRPr sz="1600">
                <a:solidFill>
                  <a:schemeClr val="tx1"/>
                </a:solidFill>
                <a:latin typeface="Frutiger-Light" pitchFamily="2" charset="0"/>
              </a:defRPr>
            </a:lvl1pPr>
            <a:lvl2pPr marL="742950" indent="-285750" eaLnBrk="0" hangingPunct="0">
              <a:defRPr sz="1600">
                <a:solidFill>
                  <a:schemeClr val="tx1"/>
                </a:solidFill>
                <a:latin typeface="Frutiger-Light" pitchFamily="2" charset="0"/>
              </a:defRPr>
            </a:lvl2pPr>
            <a:lvl3pPr marL="1143000" indent="-228600" eaLnBrk="0" hangingPunct="0">
              <a:defRPr sz="1600">
                <a:solidFill>
                  <a:schemeClr val="tx1"/>
                </a:solidFill>
                <a:latin typeface="Frutiger-Light" pitchFamily="2" charset="0"/>
              </a:defRPr>
            </a:lvl3pPr>
            <a:lvl4pPr marL="1600200" indent="-228600" eaLnBrk="0" hangingPunct="0">
              <a:defRPr sz="1600">
                <a:solidFill>
                  <a:schemeClr val="tx1"/>
                </a:solidFill>
                <a:latin typeface="Frutiger-Light" pitchFamily="2" charset="0"/>
              </a:defRPr>
            </a:lvl4pPr>
            <a:lvl5pPr marL="2057400" indent="-228600" eaLnBrk="0" hangingPunct="0">
              <a:defRPr sz="1600">
                <a:solidFill>
                  <a:schemeClr val="tx1"/>
                </a:solidFill>
                <a:latin typeface="Frutiger-Light" pitchFamily="2" charset="0"/>
              </a:defRPr>
            </a:lvl5pPr>
            <a:lvl6pPr marL="2514600" indent="-228600" algn="ctr" eaLnBrk="0" fontAlgn="base" hangingPunct="0">
              <a:spcBef>
                <a:spcPct val="50000"/>
              </a:spcBef>
              <a:spcAft>
                <a:spcPct val="0"/>
              </a:spcAft>
              <a:defRPr sz="1600">
                <a:solidFill>
                  <a:schemeClr val="tx1"/>
                </a:solidFill>
                <a:latin typeface="Frutiger-Light" pitchFamily="2" charset="0"/>
              </a:defRPr>
            </a:lvl6pPr>
            <a:lvl7pPr marL="2971800" indent="-228600" algn="ctr" eaLnBrk="0" fontAlgn="base" hangingPunct="0">
              <a:spcBef>
                <a:spcPct val="50000"/>
              </a:spcBef>
              <a:spcAft>
                <a:spcPct val="0"/>
              </a:spcAft>
              <a:defRPr sz="1600">
                <a:solidFill>
                  <a:schemeClr val="tx1"/>
                </a:solidFill>
                <a:latin typeface="Frutiger-Light" pitchFamily="2" charset="0"/>
              </a:defRPr>
            </a:lvl7pPr>
            <a:lvl8pPr marL="3429000" indent="-228600" algn="ctr" eaLnBrk="0" fontAlgn="base" hangingPunct="0">
              <a:spcBef>
                <a:spcPct val="50000"/>
              </a:spcBef>
              <a:spcAft>
                <a:spcPct val="0"/>
              </a:spcAft>
              <a:defRPr sz="1600">
                <a:solidFill>
                  <a:schemeClr val="tx1"/>
                </a:solidFill>
                <a:latin typeface="Frutiger-Light" pitchFamily="2" charset="0"/>
              </a:defRPr>
            </a:lvl8pPr>
            <a:lvl9pPr marL="3886200" indent="-228600" algn="ctr" eaLnBrk="0" fontAlgn="base" hangingPunct="0">
              <a:spcBef>
                <a:spcPct val="50000"/>
              </a:spcBef>
              <a:spcAft>
                <a:spcPct val="0"/>
              </a:spcAft>
              <a:defRPr sz="1600">
                <a:solidFill>
                  <a:schemeClr val="tx1"/>
                </a:solidFill>
                <a:latin typeface="Frutiger-Light" pitchFamily="2" charset="0"/>
              </a:defRPr>
            </a:lvl9pPr>
          </a:lstStyle>
          <a:p>
            <a:pPr algn="r" eaLnBrk="1" hangingPunct="1"/>
            <a:r>
              <a:rPr lang="es-ES" b="1" dirty="0">
                <a:solidFill>
                  <a:srgbClr val="FF0000"/>
                </a:solidFill>
                <a:latin typeface="Arial"/>
              </a:rPr>
              <a:t>Regresión</a:t>
            </a:r>
          </a:p>
        </p:txBody>
      </p:sp>
      <p:sp>
        <p:nvSpPr>
          <p:cNvPr id="2" name="Rectángulo 1"/>
          <p:cNvSpPr/>
          <p:nvPr/>
        </p:nvSpPr>
        <p:spPr bwMode="auto">
          <a:xfrm>
            <a:off x="0" y="683770"/>
            <a:ext cx="1520382" cy="441768"/>
          </a:xfrm>
          <a:prstGeom prst="rect">
            <a:avLst/>
          </a:prstGeom>
          <a:solidFill>
            <a:srgbClr val="FF6600"/>
          </a:solidFill>
          <a:ln>
            <a:solidFill>
              <a:schemeClr val="bg1">
                <a:lumMod val="7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solidFill>
              </a:rPr>
              <a:t>Introducción y fundamentos</a:t>
            </a:r>
          </a:p>
        </p:txBody>
      </p:sp>
      <p:sp>
        <p:nvSpPr>
          <p:cNvPr id="8" name="Rectángulo 7"/>
          <p:cNvSpPr/>
          <p:nvPr/>
        </p:nvSpPr>
        <p:spPr bwMode="auto">
          <a:xfrm>
            <a:off x="1475656"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Interpretación de resultados</a:t>
            </a:r>
          </a:p>
        </p:txBody>
      </p:sp>
      <p:sp>
        <p:nvSpPr>
          <p:cNvPr id="9" name="Rectángulo 8"/>
          <p:cNvSpPr/>
          <p:nvPr/>
        </p:nvSpPr>
        <p:spPr bwMode="auto">
          <a:xfrm>
            <a:off x="4471695" y="683770"/>
            <a:ext cx="1252434"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Trabajando con R</a:t>
            </a:r>
          </a:p>
        </p:txBody>
      </p:sp>
      <p:sp>
        <p:nvSpPr>
          <p:cNvPr id="10" name="Rectángulo 9"/>
          <p:cNvSpPr/>
          <p:nvPr/>
        </p:nvSpPr>
        <p:spPr bwMode="auto">
          <a:xfrm>
            <a:off x="6610870" y="683770"/>
            <a:ext cx="1008406"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Prototipo</a:t>
            </a:r>
          </a:p>
        </p:txBody>
      </p:sp>
      <p:sp>
        <p:nvSpPr>
          <p:cNvPr id="11" name="Rectángulo 10"/>
          <p:cNvSpPr/>
          <p:nvPr/>
        </p:nvSpPr>
        <p:spPr bwMode="auto">
          <a:xfrm>
            <a:off x="7623618"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Ejercicio</a:t>
            </a:r>
          </a:p>
        </p:txBody>
      </p:sp>
      <p:sp>
        <p:nvSpPr>
          <p:cNvPr id="14" name="Rectángulo 13">
            <a:extLst>
              <a:ext uri="{FF2B5EF4-FFF2-40B4-BE49-F238E27FC236}">
                <a16:creationId xmlns:a16="http://schemas.microsoft.com/office/drawing/2014/main" id="{5C6F463A-B6BC-41DE-B0B9-C1854890B956}"/>
              </a:ext>
            </a:extLst>
          </p:cNvPr>
          <p:cNvSpPr/>
          <p:nvPr/>
        </p:nvSpPr>
        <p:spPr bwMode="auto">
          <a:xfrm>
            <a:off x="5652120" y="682976"/>
            <a:ext cx="954408"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Ejemplo</a:t>
            </a:r>
          </a:p>
        </p:txBody>
      </p:sp>
      <p:sp>
        <p:nvSpPr>
          <p:cNvPr id="15" name="Rectángulo 14">
            <a:extLst>
              <a:ext uri="{FF2B5EF4-FFF2-40B4-BE49-F238E27FC236}">
                <a16:creationId xmlns:a16="http://schemas.microsoft.com/office/drawing/2014/main" id="{B62EB0BB-B649-461B-BAED-21282BD7C4C8}"/>
              </a:ext>
            </a:extLst>
          </p:cNvPr>
          <p:cNvSpPr/>
          <p:nvPr/>
        </p:nvSpPr>
        <p:spPr bwMode="auto">
          <a:xfrm>
            <a:off x="2987824" y="682976"/>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Extensiones</a:t>
            </a:r>
          </a:p>
        </p:txBody>
      </p:sp>
      <p:sp>
        <p:nvSpPr>
          <p:cNvPr id="4" name="CuadroTexto 3">
            <a:extLst>
              <a:ext uri="{FF2B5EF4-FFF2-40B4-BE49-F238E27FC236}">
                <a16:creationId xmlns:a16="http://schemas.microsoft.com/office/drawing/2014/main" id="{6FA90D3A-AB32-4EF3-AAF9-F642FDEDA686}"/>
              </a:ext>
            </a:extLst>
          </p:cNvPr>
          <p:cNvSpPr txBox="1"/>
          <p:nvPr/>
        </p:nvSpPr>
        <p:spPr>
          <a:xfrm>
            <a:off x="251520" y="1412776"/>
            <a:ext cx="9073008" cy="3208571"/>
          </a:xfrm>
          <a:prstGeom prst="rect">
            <a:avLst/>
          </a:prstGeom>
          <a:noFill/>
        </p:spPr>
        <p:txBody>
          <a:bodyPr wrap="square" rtlCol="0">
            <a:spAutoFit/>
          </a:bodyPr>
          <a:lstStyle/>
          <a:p>
            <a:pPr algn="l"/>
            <a:r>
              <a:rPr lang="es-ES" sz="1500" b="1" dirty="0">
                <a:solidFill>
                  <a:srgbClr val="FF0000"/>
                </a:solidFill>
                <a:latin typeface="+mj-lt"/>
              </a:rPr>
              <a:t>Hipótesis básicas sobre el modelo</a:t>
            </a:r>
          </a:p>
          <a:p>
            <a:pPr algn="l"/>
            <a:r>
              <a:rPr lang="es-ES" sz="1500" dirty="0">
                <a:latin typeface="+mn-lt"/>
              </a:rPr>
              <a:t>Para que las predicciones de mínimos cuadrados sean las mejores </a:t>
            </a:r>
            <a:r>
              <a:rPr lang="es-ES" sz="1500" dirty="0" smtClean="0">
                <a:latin typeface="+mn-lt"/>
              </a:rPr>
              <a:t>posibles </a:t>
            </a:r>
          </a:p>
          <a:p>
            <a:pPr algn="l"/>
            <a:r>
              <a:rPr lang="es-ES" sz="1500" dirty="0" smtClean="0">
                <a:latin typeface="+mn-lt"/>
              </a:rPr>
              <a:t> </a:t>
            </a:r>
            <a:r>
              <a:rPr lang="es-ES" sz="1500" dirty="0">
                <a:latin typeface="+mn-lt"/>
              </a:rPr>
              <a:t>(insesgadas y de mínima varianza entre los predictores insesgados) debe verificarse que…</a:t>
            </a:r>
          </a:p>
          <a:p>
            <a:pPr algn="l"/>
            <a:endParaRPr lang="es-ES" sz="1500" dirty="0">
              <a:latin typeface="+mn-lt"/>
            </a:endParaRPr>
          </a:p>
          <a:p>
            <a:pPr marL="342900" indent="-342900" algn="l">
              <a:buAutoNum type="arabicPeriod"/>
            </a:pPr>
            <a:r>
              <a:rPr lang="es-ES" sz="1500" dirty="0">
                <a:latin typeface="+mn-lt"/>
              </a:rPr>
              <a:t>MODELO CORRECTO: La elección de predictores (X) y su forma es correcta (linealidad)</a:t>
            </a:r>
          </a:p>
          <a:p>
            <a:pPr marL="342900" indent="-342900" algn="l">
              <a:buAutoNum type="arabicPeriod"/>
            </a:pPr>
            <a:r>
              <a:rPr lang="es-ES" sz="1500" dirty="0">
                <a:latin typeface="+mn-lt"/>
              </a:rPr>
              <a:t>Los registros (observaciones) son independientes entre sí</a:t>
            </a:r>
          </a:p>
          <a:p>
            <a:pPr marL="342900" indent="-342900" algn="l">
              <a:buAutoNum type="arabicPeriod"/>
            </a:pPr>
            <a:r>
              <a:rPr lang="es-ES" sz="1500" dirty="0">
                <a:latin typeface="+mn-lt"/>
              </a:rPr>
              <a:t>HOMOSCEDASTICIDAD: La variabilidad de los valores de la Y para un conjunto dado de predictores es la misma independientemente de los valores de los predictores (X)</a:t>
            </a:r>
          </a:p>
          <a:p>
            <a:pPr marL="342900" indent="-342900" algn="l">
              <a:buAutoNum type="arabicPeriod"/>
            </a:pPr>
            <a:r>
              <a:rPr lang="es-ES" sz="1500" b="1" dirty="0">
                <a:solidFill>
                  <a:srgbClr val="FF0000"/>
                </a:solidFill>
                <a:latin typeface="+mn-lt"/>
              </a:rPr>
              <a:t>EXOGENEIDAD. No hay variables X omitidas importantes correlacionadas con las variables incluidas. ¿Añadir muchas variables? </a:t>
            </a:r>
            <a:r>
              <a:rPr lang="es-ES" sz="1500" b="1" i="1" dirty="0" err="1">
                <a:solidFill>
                  <a:srgbClr val="FF0000"/>
                </a:solidFill>
                <a:latin typeface="+mn-lt"/>
              </a:rPr>
              <a:t>Trade</a:t>
            </a:r>
            <a:r>
              <a:rPr lang="es-ES" sz="1500" b="1" i="1" dirty="0">
                <a:solidFill>
                  <a:srgbClr val="FF0000"/>
                </a:solidFill>
                <a:latin typeface="+mn-lt"/>
              </a:rPr>
              <a:t>-off</a:t>
            </a:r>
            <a:r>
              <a:rPr lang="es-ES" sz="1500" b="1" dirty="0">
                <a:solidFill>
                  <a:srgbClr val="FF0000"/>
                </a:solidFill>
                <a:latin typeface="+mn-lt"/>
              </a:rPr>
              <a:t> </a:t>
            </a:r>
            <a:r>
              <a:rPr lang="es-ES" sz="1500" b="1" dirty="0" smtClean="0">
                <a:solidFill>
                  <a:srgbClr val="FF0000"/>
                </a:solidFill>
                <a:latin typeface="+mn-lt"/>
              </a:rPr>
              <a:t>SESGO-VARIANZA</a:t>
            </a:r>
            <a:endParaRPr lang="es-ES" sz="1500" b="1" dirty="0">
              <a:solidFill>
                <a:srgbClr val="FF0000"/>
              </a:solidFill>
              <a:latin typeface="+mn-lt"/>
            </a:endParaRPr>
          </a:p>
        </p:txBody>
      </p:sp>
      <p:pic>
        <p:nvPicPr>
          <p:cNvPr id="2050" name="Picture 2" descr="Resultado de imagen de efecto mozart">
            <a:extLst>
              <a:ext uri="{FF2B5EF4-FFF2-40B4-BE49-F238E27FC236}">
                <a16:creationId xmlns:a16="http://schemas.microsoft.com/office/drawing/2014/main" id="{BC7573AA-9902-443E-97BB-F5051E81FC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4635" y="4832700"/>
            <a:ext cx="3634730" cy="1692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0679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555776" y="332656"/>
            <a:ext cx="6503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000" rIns="18000">
            <a:spAutoFit/>
          </a:bodyPr>
          <a:lstStyle>
            <a:lvl1pPr eaLnBrk="0" hangingPunct="0">
              <a:defRPr sz="1600">
                <a:solidFill>
                  <a:schemeClr val="tx1"/>
                </a:solidFill>
                <a:latin typeface="Frutiger-Light" pitchFamily="2" charset="0"/>
              </a:defRPr>
            </a:lvl1pPr>
            <a:lvl2pPr marL="742950" indent="-285750" eaLnBrk="0" hangingPunct="0">
              <a:defRPr sz="1600">
                <a:solidFill>
                  <a:schemeClr val="tx1"/>
                </a:solidFill>
                <a:latin typeface="Frutiger-Light" pitchFamily="2" charset="0"/>
              </a:defRPr>
            </a:lvl2pPr>
            <a:lvl3pPr marL="1143000" indent="-228600" eaLnBrk="0" hangingPunct="0">
              <a:defRPr sz="1600">
                <a:solidFill>
                  <a:schemeClr val="tx1"/>
                </a:solidFill>
                <a:latin typeface="Frutiger-Light" pitchFamily="2" charset="0"/>
              </a:defRPr>
            </a:lvl3pPr>
            <a:lvl4pPr marL="1600200" indent="-228600" eaLnBrk="0" hangingPunct="0">
              <a:defRPr sz="1600">
                <a:solidFill>
                  <a:schemeClr val="tx1"/>
                </a:solidFill>
                <a:latin typeface="Frutiger-Light" pitchFamily="2" charset="0"/>
              </a:defRPr>
            </a:lvl4pPr>
            <a:lvl5pPr marL="2057400" indent="-228600" eaLnBrk="0" hangingPunct="0">
              <a:defRPr sz="1600">
                <a:solidFill>
                  <a:schemeClr val="tx1"/>
                </a:solidFill>
                <a:latin typeface="Frutiger-Light" pitchFamily="2" charset="0"/>
              </a:defRPr>
            </a:lvl5pPr>
            <a:lvl6pPr marL="2514600" indent="-228600" algn="ctr" eaLnBrk="0" fontAlgn="base" hangingPunct="0">
              <a:spcBef>
                <a:spcPct val="50000"/>
              </a:spcBef>
              <a:spcAft>
                <a:spcPct val="0"/>
              </a:spcAft>
              <a:defRPr sz="1600">
                <a:solidFill>
                  <a:schemeClr val="tx1"/>
                </a:solidFill>
                <a:latin typeface="Frutiger-Light" pitchFamily="2" charset="0"/>
              </a:defRPr>
            </a:lvl6pPr>
            <a:lvl7pPr marL="2971800" indent="-228600" algn="ctr" eaLnBrk="0" fontAlgn="base" hangingPunct="0">
              <a:spcBef>
                <a:spcPct val="50000"/>
              </a:spcBef>
              <a:spcAft>
                <a:spcPct val="0"/>
              </a:spcAft>
              <a:defRPr sz="1600">
                <a:solidFill>
                  <a:schemeClr val="tx1"/>
                </a:solidFill>
                <a:latin typeface="Frutiger-Light" pitchFamily="2" charset="0"/>
              </a:defRPr>
            </a:lvl7pPr>
            <a:lvl8pPr marL="3429000" indent="-228600" algn="ctr" eaLnBrk="0" fontAlgn="base" hangingPunct="0">
              <a:spcBef>
                <a:spcPct val="50000"/>
              </a:spcBef>
              <a:spcAft>
                <a:spcPct val="0"/>
              </a:spcAft>
              <a:defRPr sz="1600">
                <a:solidFill>
                  <a:schemeClr val="tx1"/>
                </a:solidFill>
                <a:latin typeface="Frutiger-Light" pitchFamily="2" charset="0"/>
              </a:defRPr>
            </a:lvl8pPr>
            <a:lvl9pPr marL="3886200" indent="-228600" algn="ctr" eaLnBrk="0" fontAlgn="base" hangingPunct="0">
              <a:spcBef>
                <a:spcPct val="50000"/>
              </a:spcBef>
              <a:spcAft>
                <a:spcPct val="0"/>
              </a:spcAft>
              <a:defRPr sz="1600">
                <a:solidFill>
                  <a:schemeClr val="tx1"/>
                </a:solidFill>
                <a:latin typeface="Frutiger-Light" pitchFamily="2" charset="0"/>
              </a:defRPr>
            </a:lvl9pPr>
          </a:lstStyle>
          <a:p>
            <a:pPr algn="r" eaLnBrk="1" hangingPunct="1"/>
            <a:r>
              <a:rPr lang="es-ES" b="1" dirty="0">
                <a:solidFill>
                  <a:srgbClr val="FF0000"/>
                </a:solidFill>
                <a:latin typeface="Arial"/>
              </a:rPr>
              <a:t>Regresión</a:t>
            </a:r>
          </a:p>
        </p:txBody>
      </p:sp>
      <p:sp>
        <p:nvSpPr>
          <p:cNvPr id="2" name="Rectángulo 1"/>
          <p:cNvSpPr/>
          <p:nvPr/>
        </p:nvSpPr>
        <p:spPr bwMode="auto">
          <a:xfrm>
            <a:off x="0" y="683770"/>
            <a:ext cx="1520382" cy="441768"/>
          </a:xfrm>
          <a:prstGeom prst="rect">
            <a:avLst/>
          </a:prstGeom>
          <a:solidFill>
            <a:srgbClr val="FF6600"/>
          </a:solidFill>
          <a:ln>
            <a:solidFill>
              <a:schemeClr val="bg1">
                <a:lumMod val="7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solidFill>
              </a:rPr>
              <a:t>Introducción y fundamentos</a:t>
            </a:r>
          </a:p>
        </p:txBody>
      </p:sp>
      <p:sp>
        <p:nvSpPr>
          <p:cNvPr id="8" name="Rectángulo 7"/>
          <p:cNvSpPr/>
          <p:nvPr/>
        </p:nvSpPr>
        <p:spPr bwMode="auto">
          <a:xfrm>
            <a:off x="1475656"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Interpretación de resultados</a:t>
            </a:r>
          </a:p>
        </p:txBody>
      </p:sp>
      <p:sp>
        <p:nvSpPr>
          <p:cNvPr id="9" name="Rectángulo 8"/>
          <p:cNvSpPr/>
          <p:nvPr/>
        </p:nvSpPr>
        <p:spPr bwMode="auto">
          <a:xfrm>
            <a:off x="4471695" y="683770"/>
            <a:ext cx="1252434"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Trabajando con R</a:t>
            </a:r>
          </a:p>
        </p:txBody>
      </p:sp>
      <p:sp>
        <p:nvSpPr>
          <p:cNvPr id="10" name="Rectángulo 9"/>
          <p:cNvSpPr/>
          <p:nvPr/>
        </p:nvSpPr>
        <p:spPr bwMode="auto">
          <a:xfrm>
            <a:off x="6610870" y="683770"/>
            <a:ext cx="1008406"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Prototipo</a:t>
            </a:r>
          </a:p>
        </p:txBody>
      </p:sp>
      <p:sp>
        <p:nvSpPr>
          <p:cNvPr id="11" name="Rectángulo 10"/>
          <p:cNvSpPr/>
          <p:nvPr/>
        </p:nvSpPr>
        <p:spPr bwMode="auto">
          <a:xfrm>
            <a:off x="7623618"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Ejercicio</a:t>
            </a:r>
          </a:p>
        </p:txBody>
      </p:sp>
      <p:sp>
        <p:nvSpPr>
          <p:cNvPr id="14" name="Rectángulo 13">
            <a:extLst>
              <a:ext uri="{FF2B5EF4-FFF2-40B4-BE49-F238E27FC236}">
                <a16:creationId xmlns:a16="http://schemas.microsoft.com/office/drawing/2014/main" id="{5C6F463A-B6BC-41DE-B0B9-C1854890B956}"/>
              </a:ext>
            </a:extLst>
          </p:cNvPr>
          <p:cNvSpPr/>
          <p:nvPr/>
        </p:nvSpPr>
        <p:spPr bwMode="auto">
          <a:xfrm>
            <a:off x="5652120" y="682976"/>
            <a:ext cx="954408"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Ejemplo</a:t>
            </a:r>
          </a:p>
        </p:txBody>
      </p:sp>
      <p:sp>
        <p:nvSpPr>
          <p:cNvPr id="15" name="Rectángulo 14">
            <a:extLst>
              <a:ext uri="{FF2B5EF4-FFF2-40B4-BE49-F238E27FC236}">
                <a16:creationId xmlns:a16="http://schemas.microsoft.com/office/drawing/2014/main" id="{B62EB0BB-B649-461B-BAED-21282BD7C4C8}"/>
              </a:ext>
            </a:extLst>
          </p:cNvPr>
          <p:cNvSpPr/>
          <p:nvPr/>
        </p:nvSpPr>
        <p:spPr bwMode="auto">
          <a:xfrm>
            <a:off x="2987824" y="682976"/>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Extensiones</a:t>
            </a:r>
          </a:p>
        </p:txBody>
      </p:sp>
      <p:sp>
        <p:nvSpPr>
          <p:cNvPr id="4" name="CuadroTexto 3">
            <a:extLst>
              <a:ext uri="{FF2B5EF4-FFF2-40B4-BE49-F238E27FC236}">
                <a16:creationId xmlns:a16="http://schemas.microsoft.com/office/drawing/2014/main" id="{6FA90D3A-AB32-4EF3-AAF9-F642FDEDA686}"/>
              </a:ext>
            </a:extLst>
          </p:cNvPr>
          <p:cNvSpPr txBox="1"/>
          <p:nvPr/>
        </p:nvSpPr>
        <p:spPr>
          <a:xfrm>
            <a:off x="251520" y="1412776"/>
            <a:ext cx="9073008" cy="1015663"/>
          </a:xfrm>
          <a:prstGeom prst="rect">
            <a:avLst/>
          </a:prstGeom>
          <a:noFill/>
        </p:spPr>
        <p:txBody>
          <a:bodyPr wrap="square" rtlCol="0">
            <a:spAutoFit/>
          </a:bodyPr>
          <a:lstStyle/>
          <a:p>
            <a:pPr algn="l"/>
            <a:r>
              <a:rPr lang="es-ES" sz="1500" b="1" dirty="0">
                <a:solidFill>
                  <a:srgbClr val="FF0000"/>
                </a:solidFill>
                <a:latin typeface="+mj-lt"/>
              </a:rPr>
              <a:t>Hipótesis básicas sobre el modelo</a:t>
            </a:r>
          </a:p>
          <a:p>
            <a:pPr algn="l"/>
            <a:r>
              <a:rPr lang="es-ES" sz="1500" dirty="0">
                <a:latin typeface="+mn-lt"/>
              </a:rPr>
              <a:t>Para que las predicciones de mínimos cuadrados sean las mejores </a:t>
            </a:r>
            <a:r>
              <a:rPr lang="es-ES" sz="1500" dirty="0" smtClean="0">
                <a:latin typeface="+mn-lt"/>
              </a:rPr>
              <a:t>posibles </a:t>
            </a:r>
          </a:p>
          <a:p>
            <a:pPr algn="l"/>
            <a:r>
              <a:rPr lang="es-ES" sz="1500" dirty="0" smtClean="0">
                <a:latin typeface="+mn-lt"/>
              </a:rPr>
              <a:t> </a:t>
            </a:r>
            <a:r>
              <a:rPr lang="es-ES" sz="1500" dirty="0">
                <a:latin typeface="+mn-lt"/>
              </a:rPr>
              <a:t>(</a:t>
            </a:r>
            <a:r>
              <a:rPr lang="es-ES" sz="1500" b="1" dirty="0">
                <a:solidFill>
                  <a:srgbClr val="FF0000"/>
                </a:solidFill>
                <a:latin typeface="+mn-lt"/>
              </a:rPr>
              <a:t>insesgadas </a:t>
            </a:r>
            <a:r>
              <a:rPr lang="es-ES" sz="1500" dirty="0">
                <a:latin typeface="+mn-lt"/>
              </a:rPr>
              <a:t>y de </a:t>
            </a:r>
            <a:r>
              <a:rPr lang="es-ES" sz="1500" b="1" dirty="0">
                <a:solidFill>
                  <a:srgbClr val="FF0000"/>
                </a:solidFill>
                <a:latin typeface="+mn-lt"/>
              </a:rPr>
              <a:t>mínima varianza </a:t>
            </a:r>
            <a:r>
              <a:rPr lang="es-ES" sz="1500" dirty="0">
                <a:latin typeface="+mn-lt"/>
              </a:rPr>
              <a:t>entre los predictores insesgados) debe verificarse que</a:t>
            </a:r>
            <a:r>
              <a:rPr lang="es-ES" sz="1500" dirty="0" smtClean="0">
                <a:latin typeface="+mn-lt"/>
              </a:rPr>
              <a:t>…</a:t>
            </a:r>
            <a:endParaRPr lang="es-ES" sz="1500" dirty="0">
              <a:latin typeface="+mn-lt"/>
            </a:endParaRPr>
          </a:p>
        </p:txBody>
      </p:sp>
      <p:pic>
        <p:nvPicPr>
          <p:cNvPr id="1026"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031" y="2715677"/>
            <a:ext cx="4125937" cy="3721568"/>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3923927" y="3284984"/>
            <a:ext cx="5135157" cy="2631490"/>
          </a:xfrm>
          <a:prstGeom prst="rect">
            <a:avLst/>
          </a:prstGeom>
          <a:noFill/>
        </p:spPr>
        <p:txBody>
          <a:bodyPr wrap="square" rtlCol="0">
            <a:spAutoFit/>
          </a:bodyPr>
          <a:lstStyle/>
          <a:p>
            <a:r>
              <a:rPr lang="es-ES" sz="1500" dirty="0" smtClean="0">
                <a:latin typeface="+mn-lt"/>
              </a:rPr>
              <a:t>Modelos regresión explicativos clásicos</a:t>
            </a:r>
          </a:p>
          <a:p>
            <a:pPr algn="l"/>
            <a:endParaRPr lang="es-ES" sz="1500" dirty="0">
              <a:latin typeface="+mn-lt"/>
            </a:endParaRPr>
          </a:p>
          <a:p>
            <a:pPr marL="285750" indent="-285750" algn="l">
              <a:buFont typeface="Arial" panose="020B0604020202020204" pitchFamily="34" charset="0"/>
              <a:buChar char="•"/>
            </a:pPr>
            <a:r>
              <a:rPr lang="es-ES" sz="1500" dirty="0" smtClean="0">
                <a:latin typeface="+mn-lt"/>
              </a:rPr>
              <a:t>Se supone hay un modelo “verdadero”</a:t>
            </a:r>
          </a:p>
          <a:p>
            <a:pPr marL="285750" indent="-285750" algn="l">
              <a:buFont typeface="Arial" panose="020B0604020202020204" pitchFamily="34" charset="0"/>
              <a:buChar char="•"/>
            </a:pPr>
            <a:r>
              <a:rPr lang="es-ES" sz="1500" dirty="0" smtClean="0">
                <a:latin typeface="+mn-lt"/>
              </a:rPr>
              <a:t>Los betas verdaderos  (parámetros) son desconocidos</a:t>
            </a:r>
          </a:p>
          <a:p>
            <a:pPr marL="285750" indent="-285750" algn="l">
              <a:buFont typeface="Arial" panose="020B0604020202020204" pitchFamily="34" charset="0"/>
              <a:buChar char="•"/>
            </a:pPr>
            <a:r>
              <a:rPr lang="es-ES" sz="1500" dirty="0" smtClean="0">
                <a:latin typeface="+mn-lt"/>
              </a:rPr>
              <a:t>Si se cumplen las hipótesis básicas los betas estimados por MCO son </a:t>
            </a:r>
            <a:r>
              <a:rPr lang="es-ES" sz="1500" b="1" dirty="0" smtClean="0">
                <a:solidFill>
                  <a:srgbClr val="0070C0"/>
                </a:solidFill>
                <a:latin typeface="+mn-lt"/>
              </a:rPr>
              <a:t>BLUE</a:t>
            </a:r>
          </a:p>
          <a:p>
            <a:pPr marL="285750" indent="-285750" algn="l">
              <a:buFont typeface="Arial" panose="020B0604020202020204" pitchFamily="34" charset="0"/>
              <a:buChar char="•"/>
            </a:pPr>
            <a:endParaRPr lang="es-ES" sz="1500" b="1" dirty="0">
              <a:solidFill>
                <a:srgbClr val="0070C0"/>
              </a:solidFill>
              <a:latin typeface="+mn-lt"/>
            </a:endParaRPr>
          </a:p>
          <a:p>
            <a:pPr lvl="2" algn="l"/>
            <a:r>
              <a:rPr lang="es-ES" sz="1500" b="1" dirty="0" smtClean="0">
                <a:solidFill>
                  <a:srgbClr val="FF0000"/>
                </a:solidFill>
                <a:latin typeface="+mn-lt"/>
              </a:rPr>
              <a:t>SIMULACION MONTECARLO</a:t>
            </a:r>
            <a:endParaRPr lang="es-ES" sz="1500" b="1" dirty="0" smtClean="0">
              <a:solidFill>
                <a:srgbClr val="FF0000"/>
              </a:solidFill>
              <a:latin typeface="+mn-lt"/>
            </a:endParaRPr>
          </a:p>
        </p:txBody>
      </p:sp>
    </p:spTree>
    <p:extLst>
      <p:ext uri="{BB962C8B-B14F-4D97-AF65-F5344CB8AC3E}">
        <p14:creationId xmlns:p14="http://schemas.microsoft.com/office/powerpoint/2010/main" val="35720161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555776" y="332656"/>
            <a:ext cx="6503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000" rIns="18000">
            <a:spAutoFit/>
          </a:bodyPr>
          <a:lstStyle>
            <a:lvl1pPr eaLnBrk="0" hangingPunct="0">
              <a:defRPr sz="1600">
                <a:solidFill>
                  <a:schemeClr val="tx1"/>
                </a:solidFill>
                <a:latin typeface="Frutiger-Light" pitchFamily="2" charset="0"/>
              </a:defRPr>
            </a:lvl1pPr>
            <a:lvl2pPr marL="742950" indent="-285750" eaLnBrk="0" hangingPunct="0">
              <a:defRPr sz="1600">
                <a:solidFill>
                  <a:schemeClr val="tx1"/>
                </a:solidFill>
                <a:latin typeface="Frutiger-Light" pitchFamily="2" charset="0"/>
              </a:defRPr>
            </a:lvl2pPr>
            <a:lvl3pPr marL="1143000" indent="-228600" eaLnBrk="0" hangingPunct="0">
              <a:defRPr sz="1600">
                <a:solidFill>
                  <a:schemeClr val="tx1"/>
                </a:solidFill>
                <a:latin typeface="Frutiger-Light" pitchFamily="2" charset="0"/>
              </a:defRPr>
            </a:lvl3pPr>
            <a:lvl4pPr marL="1600200" indent="-228600" eaLnBrk="0" hangingPunct="0">
              <a:defRPr sz="1600">
                <a:solidFill>
                  <a:schemeClr val="tx1"/>
                </a:solidFill>
                <a:latin typeface="Frutiger-Light" pitchFamily="2" charset="0"/>
              </a:defRPr>
            </a:lvl4pPr>
            <a:lvl5pPr marL="2057400" indent="-228600" eaLnBrk="0" hangingPunct="0">
              <a:defRPr sz="1600">
                <a:solidFill>
                  <a:schemeClr val="tx1"/>
                </a:solidFill>
                <a:latin typeface="Frutiger-Light" pitchFamily="2" charset="0"/>
              </a:defRPr>
            </a:lvl5pPr>
            <a:lvl6pPr marL="2514600" indent="-228600" algn="ctr" eaLnBrk="0" fontAlgn="base" hangingPunct="0">
              <a:spcBef>
                <a:spcPct val="50000"/>
              </a:spcBef>
              <a:spcAft>
                <a:spcPct val="0"/>
              </a:spcAft>
              <a:defRPr sz="1600">
                <a:solidFill>
                  <a:schemeClr val="tx1"/>
                </a:solidFill>
                <a:latin typeface="Frutiger-Light" pitchFamily="2" charset="0"/>
              </a:defRPr>
            </a:lvl6pPr>
            <a:lvl7pPr marL="2971800" indent="-228600" algn="ctr" eaLnBrk="0" fontAlgn="base" hangingPunct="0">
              <a:spcBef>
                <a:spcPct val="50000"/>
              </a:spcBef>
              <a:spcAft>
                <a:spcPct val="0"/>
              </a:spcAft>
              <a:defRPr sz="1600">
                <a:solidFill>
                  <a:schemeClr val="tx1"/>
                </a:solidFill>
                <a:latin typeface="Frutiger-Light" pitchFamily="2" charset="0"/>
              </a:defRPr>
            </a:lvl7pPr>
            <a:lvl8pPr marL="3429000" indent="-228600" algn="ctr" eaLnBrk="0" fontAlgn="base" hangingPunct="0">
              <a:spcBef>
                <a:spcPct val="50000"/>
              </a:spcBef>
              <a:spcAft>
                <a:spcPct val="0"/>
              </a:spcAft>
              <a:defRPr sz="1600">
                <a:solidFill>
                  <a:schemeClr val="tx1"/>
                </a:solidFill>
                <a:latin typeface="Frutiger-Light" pitchFamily="2" charset="0"/>
              </a:defRPr>
            </a:lvl8pPr>
            <a:lvl9pPr marL="3886200" indent="-228600" algn="ctr" eaLnBrk="0" fontAlgn="base" hangingPunct="0">
              <a:spcBef>
                <a:spcPct val="50000"/>
              </a:spcBef>
              <a:spcAft>
                <a:spcPct val="0"/>
              </a:spcAft>
              <a:defRPr sz="1600">
                <a:solidFill>
                  <a:schemeClr val="tx1"/>
                </a:solidFill>
                <a:latin typeface="Frutiger-Light" pitchFamily="2" charset="0"/>
              </a:defRPr>
            </a:lvl9pPr>
          </a:lstStyle>
          <a:p>
            <a:pPr algn="r" eaLnBrk="1" hangingPunct="1"/>
            <a:r>
              <a:rPr lang="es-ES" b="1" dirty="0">
                <a:solidFill>
                  <a:srgbClr val="FF0000"/>
                </a:solidFill>
                <a:latin typeface="Arial"/>
              </a:rPr>
              <a:t>Regresión</a:t>
            </a:r>
          </a:p>
        </p:txBody>
      </p:sp>
      <p:sp>
        <p:nvSpPr>
          <p:cNvPr id="2" name="Rectángulo 1"/>
          <p:cNvSpPr/>
          <p:nvPr/>
        </p:nvSpPr>
        <p:spPr bwMode="auto">
          <a:xfrm>
            <a:off x="0" y="683770"/>
            <a:ext cx="1520382" cy="441768"/>
          </a:xfrm>
          <a:prstGeom prst="rect">
            <a:avLst/>
          </a:prstGeom>
          <a:solidFill>
            <a:schemeClr val="bg1">
              <a:lumMod val="95000"/>
            </a:schemeClr>
          </a:solidFill>
          <a:ln>
            <a:solidFill>
              <a:schemeClr val="bg1">
                <a:lumMod val="7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Introducción</a:t>
            </a:r>
            <a:r>
              <a:rPr lang="es-ES" sz="1400" b="1" dirty="0">
                <a:solidFill>
                  <a:schemeClr val="bg1"/>
                </a:solidFill>
              </a:rPr>
              <a:t> </a:t>
            </a:r>
            <a:r>
              <a:rPr lang="es-ES" sz="1400" b="1" dirty="0">
                <a:solidFill>
                  <a:schemeClr val="bg1">
                    <a:lumMod val="75000"/>
                  </a:schemeClr>
                </a:solidFill>
              </a:rPr>
              <a:t>y</a:t>
            </a:r>
            <a:r>
              <a:rPr lang="es-ES" sz="1400" b="1" dirty="0">
                <a:solidFill>
                  <a:schemeClr val="bg1"/>
                </a:solidFill>
              </a:rPr>
              <a:t> </a:t>
            </a:r>
            <a:r>
              <a:rPr lang="es-ES" sz="1400" b="1" dirty="0">
                <a:solidFill>
                  <a:schemeClr val="bg1">
                    <a:lumMod val="75000"/>
                  </a:schemeClr>
                </a:solidFill>
              </a:rPr>
              <a:t>fundamentos</a:t>
            </a:r>
          </a:p>
        </p:txBody>
      </p:sp>
      <p:sp>
        <p:nvSpPr>
          <p:cNvPr id="8" name="Rectángulo 7"/>
          <p:cNvSpPr/>
          <p:nvPr/>
        </p:nvSpPr>
        <p:spPr bwMode="auto">
          <a:xfrm>
            <a:off x="1475656" y="683770"/>
            <a:ext cx="1520382" cy="441768"/>
          </a:xfrm>
          <a:prstGeom prst="rect">
            <a:avLst/>
          </a:prstGeom>
          <a:solidFill>
            <a:srgbClr val="FF6600"/>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solidFill>
              </a:rPr>
              <a:t>Interpretación de resultados</a:t>
            </a:r>
          </a:p>
        </p:txBody>
      </p:sp>
      <p:sp>
        <p:nvSpPr>
          <p:cNvPr id="9" name="Rectángulo 8"/>
          <p:cNvSpPr/>
          <p:nvPr/>
        </p:nvSpPr>
        <p:spPr bwMode="auto">
          <a:xfrm>
            <a:off x="4471695" y="683770"/>
            <a:ext cx="1252434"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Trabajando con R</a:t>
            </a:r>
          </a:p>
        </p:txBody>
      </p:sp>
      <p:sp>
        <p:nvSpPr>
          <p:cNvPr id="10" name="Rectángulo 9"/>
          <p:cNvSpPr/>
          <p:nvPr/>
        </p:nvSpPr>
        <p:spPr bwMode="auto">
          <a:xfrm>
            <a:off x="6610870" y="683770"/>
            <a:ext cx="1008406"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Prototipo</a:t>
            </a:r>
          </a:p>
        </p:txBody>
      </p:sp>
      <p:sp>
        <p:nvSpPr>
          <p:cNvPr id="11" name="Rectángulo 10"/>
          <p:cNvSpPr/>
          <p:nvPr/>
        </p:nvSpPr>
        <p:spPr bwMode="auto">
          <a:xfrm>
            <a:off x="7623618"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Ejercicio</a:t>
            </a:r>
          </a:p>
        </p:txBody>
      </p:sp>
      <p:sp>
        <p:nvSpPr>
          <p:cNvPr id="14" name="Rectángulo 13">
            <a:extLst>
              <a:ext uri="{FF2B5EF4-FFF2-40B4-BE49-F238E27FC236}">
                <a16:creationId xmlns:a16="http://schemas.microsoft.com/office/drawing/2014/main" id="{5C6F463A-B6BC-41DE-B0B9-C1854890B956}"/>
              </a:ext>
            </a:extLst>
          </p:cNvPr>
          <p:cNvSpPr/>
          <p:nvPr/>
        </p:nvSpPr>
        <p:spPr bwMode="auto">
          <a:xfrm>
            <a:off x="5652120" y="692696"/>
            <a:ext cx="954408"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Ejemplo</a:t>
            </a:r>
          </a:p>
        </p:txBody>
      </p:sp>
      <p:sp>
        <p:nvSpPr>
          <p:cNvPr id="15" name="Rectángulo 14">
            <a:extLst>
              <a:ext uri="{FF2B5EF4-FFF2-40B4-BE49-F238E27FC236}">
                <a16:creationId xmlns:a16="http://schemas.microsoft.com/office/drawing/2014/main" id="{B62EB0BB-B649-461B-BAED-21282BD7C4C8}"/>
              </a:ext>
            </a:extLst>
          </p:cNvPr>
          <p:cNvSpPr/>
          <p:nvPr/>
        </p:nvSpPr>
        <p:spPr bwMode="auto">
          <a:xfrm>
            <a:off x="2987824" y="682976"/>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Extensiones</a:t>
            </a:r>
          </a:p>
        </p:txBody>
      </p:sp>
      <p:sp>
        <p:nvSpPr>
          <p:cNvPr id="4" name="CuadroTexto 3">
            <a:extLst>
              <a:ext uri="{FF2B5EF4-FFF2-40B4-BE49-F238E27FC236}">
                <a16:creationId xmlns:a16="http://schemas.microsoft.com/office/drawing/2014/main" id="{6BC783F7-73B1-4E03-9E50-F8AE7604B492}"/>
              </a:ext>
            </a:extLst>
          </p:cNvPr>
          <p:cNvSpPr txBox="1"/>
          <p:nvPr/>
        </p:nvSpPr>
        <p:spPr>
          <a:xfrm>
            <a:off x="800302" y="1700808"/>
            <a:ext cx="7372098" cy="669414"/>
          </a:xfrm>
          <a:prstGeom prst="rect">
            <a:avLst/>
          </a:prstGeom>
          <a:noFill/>
        </p:spPr>
        <p:txBody>
          <a:bodyPr wrap="square" rtlCol="0">
            <a:spAutoFit/>
          </a:bodyPr>
          <a:lstStyle/>
          <a:p>
            <a:pPr algn="l"/>
            <a:r>
              <a:rPr lang="es-ES" sz="1500" b="1" dirty="0">
                <a:latin typeface="+mn-lt"/>
              </a:rPr>
              <a:t>Ejemplo univariante</a:t>
            </a:r>
          </a:p>
          <a:p>
            <a:pPr algn="l"/>
            <a:r>
              <a:rPr lang="es-ES" sz="1500" dirty="0">
                <a:latin typeface="+mn-lt"/>
              </a:rPr>
              <a:t>Queremos predecir el precio de un coche en función de su antigüedad en meses</a:t>
            </a:r>
          </a:p>
        </p:txBody>
      </p:sp>
      <p:pic>
        <p:nvPicPr>
          <p:cNvPr id="5" name="Imagen 4">
            <a:extLst>
              <a:ext uri="{FF2B5EF4-FFF2-40B4-BE49-F238E27FC236}">
                <a16:creationId xmlns:a16="http://schemas.microsoft.com/office/drawing/2014/main" id="{EE8B0C28-C190-4903-AF01-BD78C96B057F}"/>
              </a:ext>
            </a:extLst>
          </p:cNvPr>
          <p:cNvPicPr>
            <a:picLocks noChangeAspect="1"/>
          </p:cNvPicPr>
          <p:nvPr/>
        </p:nvPicPr>
        <p:blipFill rotWithShape="1">
          <a:blip r:embed="rId3" cstate="print"/>
          <a:srcRect r="12713"/>
          <a:stretch/>
        </p:blipFill>
        <p:spPr>
          <a:xfrm>
            <a:off x="800302" y="2751013"/>
            <a:ext cx="4563786" cy="3473531"/>
          </a:xfrm>
          <a:prstGeom prst="rect">
            <a:avLst/>
          </a:prstGeom>
        </p:spPr>
      </p:pic>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49E541E6-F065-4676-9BC8-A131C0B17484}"/>
                  </a:ext>
                </a:extLst>
              </p:cNvPr>
              <p:cNvSpPr txBox="1"/>
              <p:nvPr/>
            </p:nvSpPr>
            <p:spPr>
              <a:xfrm>
                <a:off x="5631656" y="3861048"/>
                <a:ext cx="4392488" cy="369332"/>
              </a:xfrm>
              <a:prstGeom prst="rect">
                <a:avLst/>
              </a:prstGeom>
              <a:noFill/>
            </p:spPr>
            <p:txBody>
              <a:bodyPr wrap="square" lIns="0" tIns="0" rIns="0" bIns="0" rtlCol="0">
                <a:spAutoFit/>
              </a:bodyPr>
              <a:lstStyle/>
              <a:p>
                <a:pPr algn="l"/>
                <a:r>
                  <a:rPr lang="es-ES" sz="2400" b="1" dirty="0">
                    <a:solidFill>
                      <a:srgbClr val="FF0000"/>
                    </a:solidFill>
                  </a:rPr>
                  <a:t>price</a:t>
                </a:r>
                <a14:m>
                  <m:oMath xmlns:m="http://schemas.openxmlformats.org/officeDocument/2006/math">
                    <m:r>
                      <a:rPr lang="es-ES" sz="2400" b="1" i="1" smtClean="0">
                        <a:solidFill>
                          <a:srgbClr val="FF0000"/>
                        </a:solidFill>
                        <a:latin typeface="Cambria Math" panose="02040503050406030204" pitchFamily="18" charset="0"/>
                      </a:rPr>
                      <m:t>=</m:t>
                    </m:r>
                    <m:sSub>
                      <m:sSubPr>
                        <m:ctrlPr>
                          <a:rPr lang="es-ES" sz="2400" b="1" i="1" smtClean="0">
                            <a:solidFill>
                              <a:srgbClr val="FF0000"/>
                            </a:solidFill>
                            <a:latin typeface="Cambria Math" panose="02040503050406030204" pitchFamily="18" charset="0"/>
                          </a:rPr>
                        </m:ctrlPr>
                      </m:sSubPr>
                      <m:e>
                        <m:r>
                          <a:rPr lang="es-ES" sz="2400" b="1" i="1" smtClean="0">
                            <a:solidFill>
                              <a:srgbClr val="FF0000"/>
                            </a:solidFill>
                            <a:latin typeface="Cambria Math" panose="02040503050406030204" pitchFamily="18" charset="0"/>
                            <a:ea typeface="Cambria Math" panose="02040503050406030204" pitchFamily="18" charset="0"/>
                          </a:rPr>
                          <m:t>𝜷</m:t>
                        </m:r>
                      </m:e>
                      <m:sub>
                        <m:r>
                          <a:rPr lang="es-ES" sz="2400" b="1" i="1" smtClean="0">
                            <a:solidFill>
                              <a:srgbClr val="FF0000"/>
                            </a:solidFill>
                            <a:latin typeface="Cambria Math" panose="02040503050406030204" pitchFamily="18" charset="0"/>
                          </a:rPr>
                          <m:t>𝟏</m:t>
                        </m:r>
                      </m:sub>
                    </m:sSub>
                    <m:r>
                      <a:rPr lang="es-ES" sz="2400" b="1" i="1" smtClean="0">
                        <a:solidFill>
                          <a:srgbClr val="FF0000"/>
                        </a:solidFill>
                        <a:latin typeface="Cambria Math" panose="02040503050406030204" pitchFamily="18" charset="0"/>
                      </a:rPr>
                      <m:t>+</m:t>
                    </m:r>
                    <m:sSub>
                      <m:sSubPr>
                        <m:ctrlPr>
                          <a:rPr lang="es-ES" sz="2400" b="1" i="1">
                            <a:solidFill>
                              <a:srgbClr val="FF0000"/>
                            </a:solidFill>
                            <a:latin typeface="Cambria Math" panose="02040503050406030204" pitchFamily="18" charset="0"/>
                          </a:rPr>
                        </m:ctrlPr>
                      </m:sSubPr>
                      <m:e>
                        <m:r>
                          <a:rPr lang="es-ES" sz="2400" b="1" i="1">
                            <a:solidFill>
                              <a:srgbClr val="FF0000"/>
                            </a:solidFill>
                            <a:latin typeface="Cambria Math" panose="02040503050406030204" pitchFamily="18" charset="0"/>
                            <a:ea typeface="Cambria Math" panose="02040503050406030204" pitchFamily="18" charset="0"/>
                          </a:rPr>
                          <m:t>𝜷</m:t>
                        </m:r>
                      </m:e>
                      <m:sub>
                        <m:r>
                          <a:rPr lang="es-ES" sz="2400" b="1" i="1" smtClean="0">
                            <a:solidFill>
                              <a:srgbClr val="FF0000"/>
                            </a:solidFill>
                            <a:latin typeface="Cambria Math" panose="02040503050406030204" pitchFamily="18" charset="0"/>
                            <a:ea typeface="Cambria Math" panose="02040503050406030204" pitchFamily="18" charset="0"/>
                          </a:rPr>
                          <m:t>𝟐</m:t>
                        </m:r>
                      </m:sub>
                    </m:sSub>
                    <m:r>
                      <a:rPr lang="es-ES" sz="2400" b="1" i="1" smtClean="0">
                        <a:solidFill>
                          <a:srgbClr val="FF0000"/>
                        </a:solidFill>
                        <a:latin typeface="Cambria Math" panose="02040503050406030204" pitchFamily="18" charset="0"/>
                        <a:ea typeface="Cambria Math" panose="02040503050406030204" pitchFamily="18" charset="0"/>
                      </a:rPr>
                      <m:t>𝒂𝒈𝒆</m:t>
                    </m:r>
                    <m:r>
                      <a:rPr lang="es-ES" sz="2400" b="1" i="1" smtClean="0">
                        <a:solidFill>
                          <a:srgbClr val="FF0000"/>
                        </a:solidFill>
                        <a:latin typeface="Cambria Math" panose="02040503050406030204" pitchFamily="18" charset="0"/>
                      </a:rPr>
                      <m:t>+</m:t>
                    </m:r>
                    <m:r>
                      <a:rPr lang="es-ES" sz="2400" b="1" i="1" smtClean="0">
                        <a:solidFill>
                          <a:srgbClr val="FF0000"/>
                        </a:solidFill>
                        <a:latin typeface="Cambria Math" panose="02040503050406030204" pitchFamily="18" charset="0"/>
                      </a:rPr>
                      <m:t>𝒖</m:t>
                    </m:r>
                  </m:oMath>
                </a14:m>
                <a:endParaRPr lang="es-ES" sz="2400" b="1" dirty="0">
                  <a:solidFill>
                    <a:srgbClr val="FF0000"/>
                  </a:solidFill>
                  <a:latin typeface="+mn-lt"/>
                </a:endParaRPr>
              </a:p>
            </p:txBody>
          </p:sp>
        </mc:Choice>
        <mc:Fallback xmlns="">
          <p:sp>
            <p:nvSpPr>
              <p:cNvPr id="12" name="CuadroTexto 11">
                <a:extLst>
                  <a:ext uri="{FF2B5EF4-FFF2-40B4-BE49-F238E27FC236}">
                    <a16:creationId xmlns:a16="http://schemas.microsoft.com/office/drawing/2014/main" xmlns="" xmlns:a14="http://schemas.microsoft.com/office/drawing/2010/main" id="{49E541E6-F065-4676-9BC8-A131C0B17484}"/>
                  </a:ext>
                </a:extLst>
              </p:cNvPr>
              <p:cNvSpPr txBox="1">
                <a:spLocks noRot="1" noChangeAspect="1" noMove="1" noResize="1" noEditPoints="1" noAdjustHandles="1" noChangeArrowheads="1" noChangeShapeType="1" noTextEdit="1"/>
              </p:cNvSpPr>
              <p:nvPr/>
            </p:nvSpPr>
            <p:spPr>
              <a:xfrm>
                <a:off x="5631656" y="3861048"/>
                <a:ext cx="4392488" cy="369332"/>
              </a:xfrm>
              <a:prstGeom prst="rect">
                <a:avLst/>
              </a:prstGeom>
              <a:blipFill>
                <a:blip r:embed="rId4" cstate="print"/>
                <a:stretch>
                  <a:fillRect l="-4306" t="-24590" b="-49180"/>
                </a:stretch>
              </a:blipFill>
            </p:spPr>
            <p:txBody>
              <a:bodyPr/>
              <a:lstStyle/>
              <a:p>
                <a:r>
                  <a:rPr lang="es-ES">
                    <a:noFill/>
                  </a:rPr>
                  <a:t> </a:t>
                </a:r>
              </a:p>
            </p:txBody>
          </p:sp>
        </mc:Fallback>
      </mc:AlternateContent>
      <p:pic>
        <p:nvPicPr>
          <p:cNvPr id="1026" name="Picture 2" descr="Resultado de imagen de old ca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2200" y="4725144"/>
            <a:ext cx="2128019" cy="1596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4428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555776" y="332656"/>
            <a:ext cx="6503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000" rIns="18000">
            <a:spAutoFit/>
          </a:bodyPr>
          <a:lstStyle>
            <a:lvl1pPr eaLnBrk="0" hangingPunct="0">
              <a:defRPr sz="1600">
                <a:solidFill>
                  <a:schemeClr val="tx1"/>
                </a:solidFill>
                <a:latin typeface="Frutiger-Light" pitchFamily="2" charset="0"/>
              </a:defRPr>
            </a:lvl1pPr>
            <a:lvl2pPr marL="742950" indent="-285750" eaLnBrk="0" hangingPunct="0">
              <a:defRPr sz="1600">
                <a:solidFill>
                  <a:schemeClr val="tx1"/>
                </a:solidFill>
                <a:latin typeface="Frutiger-Light" pitchFamily="2" charset="0"/>
              </a:defRPr>
            </a:lvl2pPr>
            <a:lvl3pPr marL="1143000" indent="-228600" eaLnBrk="0" hangingPunct="0">
              <a:defRPr sz="1600">
                <a:solidFill>
                  <a:schemeClr val="tx1"/>
                </a:solidFill>
                <a:latin typeface="Frutiger-Light" pitchFamily="2" charset="0"/>
              </a:defRPr>
            </a:lvl3pPr>
            <a:lvl4pPr marL="1600200" indent="-228600" eaLnBrk="0" hangingPunct="0">
              <a:defRPr sz="1600">
                <a:solidFill>
                  <a:schemeClr val="tx1"/>
                </a:solidFill>
                <a:latin typeface="Frutiger-Light" pitchFamily="2" charset="0"/>
              </a:defRPr>
            </a:lvl4pPr>
            <a:lvl5pPr marL="2057400" indent="-228600" eaLnBrk="0" hangingPunct="0">
              <a:defRPr sz="1600">
                <a:solidFill>
                  <a:schemeClr val="tx1"/>
                </a:solidFill>
                <a:latin typeface="Frutiger-Light" pitchFamily="2" charset="0"/>
              </a:defRPr>
            </a:lvl5pPr>
            <a:lvl6pPr marL="2514600" indent="-228600" algn="ctr" eaLnBrk="0" fontAlgn="base" hangingPunct="0">
              <a:spcBef>
                <a:spcPct val="50000"/>
              </a:spcBef>
              <a:spcAft>
                <a:spcPct val="0"/>
              </a:spcAft>
              <a:defRPr sz="1600">
                <a:solidFill>
                  <a:schemeClr val="tx1"/>
                </a:solidFill>
                <a:latin typeface="Frutiger-Light" pitchFamily="2" charset="0"/>
              </a:defRPr>
            </a:lvl6pPr>
            <a:lvl7pPr marL="2971800" indent="-228600" algn="ctr" eaLnBrk="0" fontAlgn="base" hangingPunct="0">
              <a:spcBef>
                <a:spcPct val="50000"/>
              </a:spcBef>
              <a:spcAft>
                <a:spcPct val="0"/>
              </a:spcAft>
              <a:defRPr sz="1600">
                <a:solidFill>
                  <a:schemeClr val="tx1"/>
                </a:solidFill>
                <a:latin typeface="Frutiger-Light" pitchFamily="2" charset="0"/>
              </a:defRPr>
            </a:lvl7pPr>
            <a:lvl8pPr marL="3429000" indent="-228600" algn="ctr" eaLnBrk="0" fontAlgn="base" hangingPunct="0">
              <a:spcBef>
                <a:spcPct val="50000"/>
              </a:spcBef>
              <a:spcAft>
                <a:spcPct val="0"/>
              </a:spcAft>
              <a:defRPr sz="1600">
                <a:solidFill>
                  <a:schemeClr val="tx1"/>
                </a:solidFill>
                <a:latin typeface="Frutiger-Light" pitchFamily="2" charset="0"/>
              </a:defRPr>
            </a:lvl8pPr>
            <a:lvl9pPr marL="3886200" indent="-228600" algn="ctr" eaLnBrk="0" fontAlgn="base" hangingPunct="0">
              <a:spcBef>
                <a:spcPct val="50000"/>
              </a:spcBef>
              <a:spcAft>
                <a:spcPct val="0"/>
              </a:spcAft>
              <a:defRPr sz="1600">
                <a:solidFill>
                  <a:schemeClr val="tx1"/>
                </a:solidFill>
                <a:latin typeface="Frutiger-Light" pitchFamily="2" charset="0"/>
              </a:defRPr>
            </a:lvl9pPr>
          </a:lstStyle>
          <a:p>
            <a:pPr algn="r" eaLnBrk="1" hangingPunct="1"/>
            <a:r>
              <a:rPr lang="es-ES" b="1" dirty="0">
                <a:solidFill>
                  <a:srgbClr val="FF0000"/>
                </a:solidFill>
                <a:latin typeface="Arial"/>
              </a:rPr>
              <a:t>Regresión</a:t>
            </a:r>
          </a:p>
        </p:txBody>
      </p:sp>
      <p:sp>
        <p:nvSpPr>
          <p:cNvPr id="2" name="Rectángulo 1"/>
          <p:cNvSpPr/>
          <p:nvPr/>
        </p:nvSpPr>
        <p:spPr bwMode="auto">
          <a:xfrm>
            <a:off x="0" y="682976"/>
            <a:ext cx="1520382" cy="441768"/>
          </a:xfrm>
          <a:prstGeom prst="rect">
            <a:avLst/>
          </a:prstGeom>
          <a:solidFill>
            <a:schemeClr val="bg1">
              <a:lumMod val="95000"/>
            </a:schemeClr>
          </a:solidFill>
          <a:ln>
            <a:solidFill>
              <a:schemeClr val="bg1">
                <a:lumMod val="7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Introducción</a:t>
            </a:r>
            <a:r>
              <a:rPr lang="es-ES" sz="1400" b="1" dirty="0">
                <a:solidFill>
                  <a:schemeClr val="bg1"/>
                </a:solidFill>
              </a:rPr>
              <a:t> </a:t>
            </a:r>
            <a:r>
              <a:rPr lang="es-ES" sz="1400" b="1" dirty="0">
                <a:solidFill>
                  <a:schemeClr val="bg1">
                    <a:lumMod val="75000"/>
                  </a:schemeClr>
                </a:solidFill>
              </a:rPr>
              <a:t>y</a:t>
            </a:r>
            <a:r>
              <a:rPr lang="es-ES" sz="1400" b="1" dirty="0">
                <a:solidFill>
                  <a:schemeClr val="bg1"/>
                </a:solidFill>
              </a:rPr>
              <a:t> </a:t>
            </a:r>
            <a:r>
              <a:rPr lang="es-ES" sz="1400" b="1" dirty="0">
                <a:solidFill>
                  <a:schemeClr val="bg1">
                    <a:lumMod val="75000"/>
                  </a:schemeClr>
                </a:solidFill>
              </a:rPr>
              <a:t>fundamentos</a:t>
            </a:r>
          </a:p>
        </p:txBody>
      </p:sp>
      <p:sp>
        <p:nvSpPr>
          <p:cNvPr id="8" name="Rectángulo 7"/>
          <p:cNvSpPr/>
          <p:nvPr/>
        </p:nvSpPr>
        <p:spPr bwMode="auto">
          <a:xfrm>
            <a:off x="1475656" y="682976"/>
            <a:ext cx="1520382" cy="441768"/>
          </a:xfrm>
          <a:prstGeom prst="rect">
            <a:avLst/>
          </a:prstGeom>
          <a:solidFill>
            <a:srgbClr val="FF6600"/>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solidFill>
              </a:rPr>
              <a:t>Interpretación de resultados</a:t>
            </a:r>
          </a:p>
        </p:txBody>
      </p:sp>
      <p:sp>
        <p:nvSpPr>
          <p:cNvPr id="9" name="Rectángulo 8"/>
          <p:cNvSpPr/>
          <p:nvPr/>
        </p:nvSpPr>
        <p:spPr bwMode="auto">
          <a:xfrm>
            <a:off x="4471695" y="682976"/>
            <a:ext cx="1252434"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Trabajando con R</a:t>
            </a:r>
          </a:p>
        </p:txBody>
      </p:sp>
      <p:sp>
        <p:nvSpPr>
          <p:cNvPr id="10" name="Rectángulo 9"/>
          <p:cNvSpPr/>
          <p:nvPr/>
        </p:nvSpPr>
        <p:spPr bwMode="auto">
          <a:xfrm>
            <a:off x="6610870" y="682976"/>
            <a:ext cx="1008406"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Prototipo</a:t>
            </a:r>
          </a:p>
        </p:txBody>
      </p:sp>
      <p:sp>
        <p:nvSpPr>
          <p:cNvPr id="11" name="Rectángulo 10"/>
          <p:cNvSpPr/>
          <p:nvPr/>
        </p:nvSpPr>
        <p:spPr bwMode="auto">
          <a:xfrm>
            <a:off x="7623618" y="682976"/>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Ejercicio</a:t>
            </a:r>
          </a:p>
        </p:txBody>
      </p:sp>
      <p:sp>
        <p:nvSpPr>
          <p:cNvPr id="14" name="Rectángulo 13">
            <a:extLst>
              <a:ext uri="{FF2B5EF4-FFF2-40B4-BE49-F238E27FC236}">
                <a16:creationId xmlns:a16="http://schemas.microsoft.com/office/drawing/2014/main" id="{5C6F463A-B6BC-41DE-B0B9-C1854890B956}"/>
              </a:ext>
            </a:extLst>
          </p:cNvPr>
          <p:cNvSpPr/>
          <p:nvPr/>
        </p:nvSpPr>
        <p:spPr bwMode="auto">
          <a:xfrm>
            <a:off x="5652120" y="682976"/>
            <a:ext cx="954408"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Ejemplo</a:t>
            </a:r>
          </a:p>
        </p:txBody>
      </p:sp>
      <p:sp>
        <p:nvSpPr>
          <p:cNvPr id="15" name="Rectángulo 14">
            <a:extLst>
              <a:ext uri="{FF2B5EF4-FFF2-40B4-BE49-F238E27FC236}">
                <a16:creationId xmlns:a16="http://schemas.microsoft.com/office/drawing/2014/main" id="{B62EB0BB-B649-461B-BAED-21282BD7C4C8}"/>
              </a:ext>
            </a:extLst>
          </p:cNvPr>
          <p:cNvSpPr/>
          <p:nvPr/>
        </p:nvSpPr>
        <p:spPr bwMode="auto">
          <a:xfrm>
            <a:off x="2987824" y="682976"/>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Extensiones</a:t>
            </a:r>
          </a:p>
        </p:txBody>
      </p:sp>
      <p:sp>
        <p:nvSpPr>
          <p:cNvPr id="4" name="CuadroTexto 3">
            <a:extLst>
              <a:ext uri="{FF2B5EF4-FFF2-40B4-BE49-F238E27FC236}">
                <a16:creationId xmlns:a16="http://schemas.microsoft.com/office/drawing/2014/main" id="{6BC783F7-73B1-4E03-9E50-F8AE7604B492}"/>
              </a:ext>
            </a:extLst>
          </p:cNvPr>
          <p:cNvSpPr txBox="1"/>
          <p:nvPr/>
        </p:nvSpPr>
        <p:spPr>
          <a:xfrm>
            <a:off x="1475656" y="1617553"/>
            <a:ext cx="4131738" cy="323165"/>
          </a:xfrm>
          <a:prstGeom prst="rect">
            <a:avLst/>
          </a:prstGeom>
          <a:noFill/>
        </p:spPr>
        <p:txBody>
          <a:bodyPr wrap="square" rtlCol="0">
            <a:spAutoFit/>
          </a:bodyPr>
          <a:lstStyle/>
          <a:p>
            <a:pPr algn="l"/>
            <a:r>
              <a:rPr lang="es-ES" sz="1500" b="1" dirty="0">
                <a:latin typeface="+mn-lt"/>
              </a:rPr>
              <a:t>Ejemplo </a:t>
            </a:r>
            <a:r>
              <a:rPr lang="es-ES" sz="1500" b="1" dirty="0" err="1" smtClean="0">
                <a:latin typeface="+mn-lt"/>
              </a:rPr>
              <a:t>univariante</a:t>
            </a:r>
            <a:r>
              <a:rPr lang="es-ES" sz="1500" b="1" dirty="0" smtClean="0">
                <a:latin typeface="+mn-lt"/>
              </a:rPr>
              <a:t>  </a:t>
            </a:r>
            <a:endParaRPr lang="es-ES" sz="1500" b="1" dirty="0">
              <a:latin typeface="+mn-lt"/>
            </a:endParaRPr>
          </a:p>
        </p:txBody>
      </p:sp>
      <p:sp>
        <p:nvSpPr>
          <p:cNvPr id="16" name="CuadroTexto 15">
            <a:extLst>
              <a:ext uri="{FF2B5EF4-FFF2-40B4-BE49-F238E27FC236}">
                <a16:creationId xmlns:a16="http://schemas.microsoft.com/office/drawing/2014/main" id="{99DF4CFA-8B01-4EA3-BDF8-F7F40EF9E16D}"/>
              </a:ext>
            </a:extLst>
          </p:cNvPr>
          <p:cNvSpPr txBox="1"/>
          <p:nvPr/>
        </p:nvSpPr>
        <p:spPr>
          <a:xfrm>
            <a:off x="251520" y="2348880"/>
            <a:ext cx="7704856" cy="3539430"/>
          </a:xfrm>
          <a:prstGeom prst="rect">
            <a:avLst/>
          </a:prstGeom>
          <a:noFill/>
        </p:spPr>
        <p:txBody>
          <a:bodyPr wrap="square" rtlCol="0">
            <a:spAutoFit/>
          </a:bodyPr>
          <a:lstStyle/>
          <a:p>
            <a:pPr latinLnBrk="1"/>
            <a:r>
              <a:rPr lang="en-US" sz="1400" dirty="0">
                <a:latin typeface="Courier New" panose="02070309020205020404" pitchFamily="49" charset="0"/>
                <a:cs typeface="Courier New" panose="02070309020205020404" pitchFamily="49" charset="0"/>
              </a:rPr>
              <a:t>Coefficients:</a:t>
            </a:r>
            <a:endParaRPr lang="es-ES" sz="1400" dirty="0">
              <a:latin typeface="Courier New" panose="02070309020205020404" pitchFamily="49" charset="0"/>
              <a:cs typeface="Courier New" panose="02070309020205020404" pitchFamily="49" charset="0"/>
            </a:endParaRPr>
          </a:p>
          <a:p>
            <a:pPr algn="l" latinLnBrk="1"/>
            <a:r>
              <a:rPr lang="en-US" sz="1400" dirty="0">
                <a:latin typeface="Courier New" panose="02070309020205020404" pitchFamily="49" charset="0"/>
                <a:cs typeface="Courier New" panose="02070309020205020404" pitchFamily="49" charset="0"/>
              </a:rPr>
              <a:t>                     </a:t>
            </a:r>
            <a:r>
              <a:rPr lang="en-US" sz="1400" dirty="0" smtClean="0">
                <a:latin typeface="Courier New" panose="02070309020205020404" pitchFamily="49" charset="0"/>
                <a:cs typeface="Courier New" panose="02070309020205020404" pitchFamily="49" charset="0"/>
              </a:rPr>
              <a:t>Estimate    Std</a:t>
            </a:r>
            <a:r>
              <a:rPr lang="en-US" sz="1400" dirty="0">
                <a:latin typeface="Courier New" panose="02070309020205020404" pitchFamily="49" charset="0"/>
                <a:cs typeface="Courier New" panose="02070309020205020404" pitchFamily="49" charset="0"/>
              </a:rPr>
              <a:t>. Error t </a:t>
            </a:r>
            <a:r>
              <a:rPr lang="en-US" sz="1400" dirty="0" smtClean="0">
                <a:latin typeface="Courier New" panose="02070309020205020404" pitchFamily="49" charset="0"/>
                <a:cs typeface="Courier New" panose="02070309020205020404" pitchFamily="49" charset="0"/>
              </a:rPr>
              <a:t>value Pr</a:t>
            </a:r>
            <a:r>
              <a:rPr lang="en-US" sz="1400" dirty="0">
                <a:latin typeface="Courier New" panose="02070309020205020404" pitchFamily="49" charset="0"/>
                <a:cs typeface="Courier New" panose="02070309020205020404" pitchFamily="49" charset="0"/>
              </a:rPr>
              <a:t>(&gt;|t|)    </a:t>
            </a:r>
            <a:endParaRPr lang="es-ES" sz="1400" dirty="0">
              <a:latin typeface="Courier New" panose="02070309020205020404" pitchFamily="49" charset="0"/>
              <a:cs typeface="Courier New" panose="02070309020205020404" pitchFamily="49" charset="0"/>
            </a:endParaRPr>
          </a:p>
          <a:p>
            <a:pPr latinLnBrk="1"/>
            <a:r>
              <a:rPr lang="en-US" sz="1400" dirty="0">
                <a:latin typeface="Courier New" panose="02070309020205020404" pitchFamily="49" charset="0"/>
                <a:cs typeface="Courier New" panose="02070309020205020404" pitchFamily="49" charset="0"/>
              </a:rPr>
              <a:t>(Intercept) 21223.211    179.413  118.29 &lt;</a:t>
            </a:r>
            <a:r>
              <a:rPr lang="en-US" sz="1400" dirty="0" smtClean="0">
                <a:latin typeface="Courier New" panose="02070309020205020404" pitchFamily="49" charset="0"/>
                <a:cs typeface="Courier New" panose="02070309020205020404" pitchFamily="49" charset="0"/>
              </a:rPr>
              <a:t>0.0002 </a:t>
            </a:r>
            <a:r>
              <a:rPr lang="en-US" sz="1400" dirty="0">
                <a:latin typeface="Courier New" panose="02070309020205020404" pitchFamily="49" charset="0"/>
                <a:cs typeface="Courier New" panose="02070309020205020404" pitchFamily="49" charset="0"/>
              </a:rPr>
              <a:t>***</a:t>
            </a:r>
            <a:endParaRPr lang="es-ES" sz="1400" dirty="0">
              <a:latin typeface="Courier New" panose="02070309020205020404" pitchFamily="49" charset="0"/>
              <a:cs typeface="Courier New" panose="02070309020205020404" pitchFamily="49" charset="0"/>
            </a:endParaRPr>
          </a:p>
          <a:p>
            <a:pPr latinLnBrk="1"/>
            <a:r>
              <a:rPr lang="en-US" sz="1400" dirty="0">
                <a:latin typeface="Courier New" panose="02070309020205020404" pitchFamily="49" charset="0"/>
                <a:cs typeface="Courier New" panose="02070309020205020404" pitchFamily="49" charset="0"/>
              </a:rPr>
              <a:t>Age_08_04    -194.912      3.528  -55.24 &lt;</a:t>
            </a:r>
            <a:r>
              <a:rPr lang="en-US" sz="1400" dirty="0" smtClean="0">
                <a:latin typeface="Courier New" panose="02070309020205020404" pitchFamily="49" charset="0"/>
                <a:cs typeface="Courier New" panose="02070309020205020404" pitchFamily="49" charset="0"/>
              </a:rPr>
              <a:t>0.0002 </a:t>
            </a:r>
            <a:r>
              <a:rPr lang="en-US" sz="1400" dirty="0">
                <a:latin typeface="Courier New" panose="02070309020205020404" pitchFamily="49" charset="0"/>
                <a:cs typeface="Courier New" panose="02070309020205020404" pitchFamily="49" charset="0"/>
              </a:rPr>
              <a:t>***</a:t>
            </a:r>
            <a:endParaRPr lang="es-ES" sz="1400" dirty="0">
              <a:latin typeface="Courier New" panose="02070309020205020404" pitchFamily="49" charset="0"/>
              <a:cs typeface="Courier New" panose="02070309020205020404" pitchFamily="49" charset="0"/>
            </a:endParaRPr>
          </a:p>
          <a:p>
            <a:pPr latinLnBrk="1"/>
            <a:r>
              <a:rPr lang="en-US" sz="1400" dirty="0">
                <a:latin typeface="Courier New" panose="02070309020205020404" pitchFamily="49" charset="0"/>
                <a:cs typeface="Courier New" panose="02070309020205020404" pitchFamily="49" charset="0"/>
              </a:rPr>
              <a:t>---</a:t>
            </a:r>
            <a:endParaRPr lang="es-ES" sz="1400" dirty="0">
              <a:latin typeface="Courier New" panose="02070309020205020404" pitchFamily="49" charset="0"/>
              <a:cs typeface="Courier New" panose="02070309020205020404" pitchFamily="49" charset="0"/>
            </a:endParaRPr>
          </a:p>
          <a:p>
            <a:pPr latinLnBrk="1"/>
            <a:r>
              <a:rPr lang="en-US" sz="1400" dirty="0" err="1">
                <a:latin typeface="Courier New" panose="02070309020205020404" pitchFamily="49" charset="0"/>
                <a:cs typeface="Courier New" panose="02070309020205020404" pitchFamily="49" charset="0"/>
              </a:rPr>
              <a:t>Signif</a:t>
            </a:r>
            <a:r>
              <a:rPr lang="en-US" sz="1400" dirty="0">
                <a:latin typeface="Courier New" panose="02070309020205020404" pitchFamily="49" charset="0"/>
                <a:cs typeface="Courier New" panose="02070309020205020404" pitchFamily="49" charset="0"/>
              </a:rPr>
              <a:t>. codes:  0 ‘***’ 0.001 ‘**’ 0.01 ‘*’ 0.05 ‘.’ 0.1 ‘ ’ 1</a:t>
            </a:r>
            <a:endParaRPr lang="es-ES" sz="1400" dirty="0">
              <a:latin typeface="Courier New" panose="02070309020205020404" pitchFamily="49" charset="0"/>
              <a:cs typeface="Courier New" panose="02070309020205020404" pitchFamily="49" charset="0"/>
            </a:endParaRPr>
          </a:p>
          <a:p>
            <a:pPr latinLnBrk="1"/>
            <a:r>
              <a:rPr lang="en-US" sz="1400" dirty="0">
                <a:latin typeface="Courier New" panose="02070309020205020404" pitchFamily="49" charset="0"/>
                <a:cs typeface="Courier New" panose="02070309020205020404" pitchFamily="49" charset="0"/>
              </a:rPr>
              <a:t> </a:t>
            </a:r>
            <a:endParaRPr lang="es-ES" sz="1400" dirty="0">
              <a:latin typeface="Courier New" panose="02070309020205020404" pitchFamily="49" charset="0"/>
              <a:cs typeface="Courier New" panose="02070309020205020404" pitchFamily="49" charset="0"/>
            </a:endParaRPr>
          </a:p>
          <a:p>
            <a:pPr latinLnBrk="1"/>
            <a:r>
              <a:rPr lang="en-US" sz="1400" dirty="0">
                <a:latin typeface="Courier New" panose="02070309020205020404" pitchFamily="49" charset="0"/>
                <a:cs typeface="Courier New" panose="02070309020205020404" pitchFamily="49" charset="0"/>
              </a:rPr>
              <a:t>Residual standard error: 1862 on 998 degrees of freedom</a:t>
            </a:r>
            <a:endParaRPr lang="es-ES" sz="1400" dirty="0">
              <a:latin typeface="Courier New" panose="02070309020205020404" pitchFamily="49" charset="0"/>
              <a:cs typeface="Courier New" panose="02070309020205020404" pitchFamily="49" charset="0"/>
            </a:endParaRPr>
          </a:p>
          <a:p>
            <a:pPr latinLnBrk="1"/>
            <a:r>
              <a:rPr lang="en-US" sz="1400" dirty="0">
                <a:latin typeface="Courier New" panose="02070309020205020404" pitchFamily="49" charset="0"/>
                <a:cs typeface="Courier New" panose="02070309020205020404" pitchFamily="49" charset="0"/>
              </a:rPr>
              <a:t>Multiple R-squared:  0.7536,	Adjusted R-squared:  0.7533 </a:t>
            </a:r>
            <a:endParaRPr lang="es-ES" sz="1400" dirty="0">
              <a:latin typeface="Courier New" panose="02070309020205020404" pitchFamily="49" charset="0"/>
              <a:cs typeface="Courier New" panose="02070309020205020404" pitchFamily="49" charset="0"/>
            </a:endParaRPr>
          </a:p>
          <a:p>
            <a:pPr latinLnBrk="1"/>
            <a:r>
              <a:rPr lang="en-US" sz="1400" dirty="0">
                <a:latin typeface="Courier New" panose="02070309020205020404" pitchFamily="49" charset="0"/>
                <a:cs typeface="Courier New" panose="02070309020205020404" pitchFamily="49" charset="0"/>
              </a:rPr>
              <a:t>F-statistic:  3052 on 1 and 998 DF,  p-value: &lt; 0.0000000000000002</a:t>
            </a:r>
            <a:endParaRPr lang="es-ES" sz="1400" dirty="0">
              <a:latin typeface="Courier New" panose="02070309020205020404" pitchFamily="49" charset="0"/>
              <a:cs typeface="Courier New" panose="02070309020205020404" pitchFamily="49" charset="0"/>
            </a:endParaRPr>
          </a:p>
          <a:p>
            <a:pPr algn="l"/>
            <a:endParaRPr lang="es-ES" sz="1400" dirty="0">
              <a:latin typeface="Courier New" panose="02070309020205020404" pitchFamily="49" charset="0"/>
              <a:cs typeface="Courier New" panose="02070309020205020404" pitchFamily="49" charset="0"/>
            </a:endParaRPr>
          </a:p>
        </p:txBody>
      </p:sp>
      <p:pic>
        <p:nvPicPr>
          <p:cNvPr id="12" name="Picture 2" descr="Resultado de imagen de old c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8350" y="1894552"/>
            <a:ext cx="2128019" cy="1596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852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555776" y="332656"/>
            <a:ext cx="6503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000" rIns="18000">
            <a:spAutoFit/>
          </a:bodyPr>
          <a:lstStyle>
            <a:lvl1pPr eaLnBrk="0" hangingPunct="0">
              <a:defRPr sz="1600">
                <a:solidFill>
                  <a:schemeClr val="tx1"/>
                </a:solidFill>
                <a:latin typeface="Frutiger-Light" pitchFamily="2" charset="0"/>
              </a:defRPr>
            </a:lvl1pPr>
            <a:lvl2pPr marL="742950" indent="-285750" eaLnBrk="0" hangingPunct="0">
              <a:defRPr sz="1600">
                <a:solidFill>
                  <a:schemeClr val="tx1"/>
                </a:solidFill>
                <a:latin typeface="Frutiger-Light" pitchFamily="2" charset="0"/>
              </a:defRPr>
            </a:lvl2pPr>
            <a:lvl3pPr marL="1143000" indent="-228600" eaLnBrk="0" hangingPunct="0">
              <a:defRPr sz="1600">
                <a:solidFill>
                  <a:schemeClr val="tx1"/>
                </a:solidFill>
                <a:latin typeface="Frutiger-Light" pitchFamily="2" charset="0"/>
              </a:defRPr>
            </a:lvl3pPr>
            <a:lvl4pPr marL="1600200" indent="-228600" eaLnBrk="0" hangingPunct="0">
              <a:defRPr sz="1600">
                <a:solidFill>
                  <a:schemeClr val="tx1"/>
                </a:solidFill>
                <a:latin typeface="Frutiger-Light" pitchFamily="2" charset="0"/>
              </a:defRPr>
            </a:lvl4pPr>
            <a:lvl5pPr marL="2057400" indent="-228600" eaLnBrk="0" hangingPunct="0">
              <a:defRPr sz="1600">
                <a:solidFill>
                  <a:schemeClr val="tx1"/>
                </a:solidFill>
                <a:latin typeface="Frutiger-Light" pitchFamily="2" charset="0"/>
              </a:defRPr>
            </a:lvl5pPr>
            <a:lvl6pPr marL="2514600" indent="-228600" algn="ctr" eaLnBrk="0" fontAlgn="base" hangingPunct="0">
              <a:spcBef>
                <a:spcPct val="50000"/>
              </a:spcBef>
              <a:spcAft>
                <a:spcPct val="0"/>
              </a:spcAft>
              <a:defRPr sz="1600">
                <a:solidFill>
                  <a:schemeClr val="tx1"/>
                </a:solidFill>
                <a:latin typeface="Frutiger-Light" pitchFamily="2" charset="0"/>
              </a:defRPr>
            </a:lvl6pPr>
            <a:lvl7pPr marL="2971800" indent="-228600" algn="ctr" eaLnBrk="0" fontAlgn="base" hangingPunct="0">
              <a:spcBef>
                <a:spcPct val="50000"/>
              </a:spcBef>
              <a:spcAft>
                <a:spcPct val="0"/>
              </a:spcAft>
              <a:defRPr sz="1600">
                <a:solidFill>
                  <a:schemeClr val="tx1"/>
                </a:solidFill>
                <a:latin typeface="Frutiger-Light" pitchFamily="2" charset="0"/>
              </a:defRPr>
            </a:lvl7pPr>
            <a:lvl8pPr marL="3429000" indent="-228600" algn="ctr" eaLnBrk="0" fontAlgn="base" hangingPunct="0">
              <a:spcBef>
                <a:spcPct val="50000"/>
              </a:spcBef>
              <a:spcAft>
                <a:spcPct val="0"/>
              </a:spcAft>
              <a:defRPr sz="1600">
                <a:solidFill>
                  <a:schemeClr val="tx1"/>
                </a:solidFill>
                <a:latin typeface="Frutiger-Light" pitchFamily="2" charset="0"/>
              </a:defRPr>
            </a:lvl8pPr>
            <a:lvl9pPr marL="3886200" indent="-228600" algn="ctr" eaLnBrk="0" fontAlgn="base" hangingPunct="0">
              <a:spcBef>
                <a:spcPct val="50000"/>
              </a:spcBef>
              <a:spcAft>
                <a:spcPct val="0"/>
              </a:spcAft>
              <a:defRPr sz="1600">
                <a:solidFill>
                  <a:schemeClr val="tx1"/>
                </a:solidFill>
                <a:latin typeface="Frutiger-Light" pitchFamily="2" charset="0"/>
              </a:defRPr>
            </a:lvl9pPr>
          </a:lstStyle>
          <a:p>
            <a:pPr algn="r" eaLnBrk="1" hangingPunct="1"/>
            <a:r>
              <a:rPr lang="es-ES" b="1" dirty="0">
                <a:solidFill>
                  <a:srgbClr val="FF0000"/>
                </a:solidFill>
                <a:latin typeface="Arial"/>
              </a:rPr>
              <a:t>Regresión</a:t>
            </a:r>
          </a:p>
        </p:txBody>
      </p:sp>
      <p:sp>
        <p:nvSpPr>
          <p:cNvPr id="2" name="Rectángulo 1"/>
          <p:cNvSpPr/>
          <p:nvPr/>
        </p:nvSpPr>
        <p:spPr bwMode="auto">
          <a:xfrm>
            <a:off x="0" y="683770"/>
            <a:ext cx="1520382" cy="441768"/>
          </a:xfrm>
          <a:prstGeom prst="rect">
            <a:avLst/>
          </a:prstGeom>
          <a:solidFill>
            <a:srgbClr val="FF6600"/>
          </a:solidFill>
          <a:ln>
            <a:solidFill>
              <a:schemeClr val="bg1">
                <a:lumMod val="7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solidFill>
              </a:rPr>
              <a:t>Introducción y fundamentos</a:t>
            </a:r>
          </a:p>
        </p:txBody>
      </p:sp>
      <p:sp>
        <p:nvSpPr>
          <p:cNvPr id="8" name="Rectángulo 7"/>
          <p:cNvSpPr/>
          <p:nvPr/>
        </p:nvSpPr>
        <p:spPr bwMode="auto">
          <a:xfrm>
            <a:off x="1475656"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Interpretación de resultados</a:t>
            </a:r>
          </a:p>
        </p:txBody>
      </p:sp>
      <p:sp>
        <p:nvSpPr>
          <p:cNvPr id="9" name="Rectángulo 8"/>
          <p:cNvSpPr/>
          <p:nvPr/>
        </p:nvSpPr>
        <p:spPr bwMode="auto">
          <a:xfrm>
            <a:off x="4471695" y="683770"/>
            <a:ext cx="1252434"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Trabajando con R</a:t>
            </a:r>
          </a:p>
        </p:txBody>
      </p:sp>
      <p:sp>
        <p:nvSpPr>
          <p:cNvPr id="10" name="Rectángulo 9"/>
          <p:cNvSpPr/>
          <p:nvPr/>
        </p:nvSpPr>
        <p:spPr bwMode="auto">
          <a:xfrm>
            <a:off x="6610870" y="683770"/>
            <a:ext cx="1008406"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Prototipo</a:t>
            </a:r>
          </a:p>
        </p:txBody>
      </p:sp>
      <p:sp>
        <p:nvSpPr>
          <p:cNvPr id="11" name="Rectángulo 10"/>
          <p:cNvSpPr/>
          <p:nvPr/>
        </p:nvSpPr>
        <p:spPr bwMode="auto">
          <a:xfrm>
            <a:off x="7623618"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Ejercicio</a:t>
            </a:r>
          </a:p>
        </p:txBody>
      </p:sp>
      <p:sp>
        <p:nvSpPr>
          <p:cNvPr id="14" name="Rectángulo 13">
            <a:extLst>
              <a:ext uri="{FF2B5EF4-FFF2-40B4-BE49-F238E27FC236}">
                <a16:creationId xmlns:a16="http://schemas.microsoft.com/office/drawing/2014/main" id="{5C6F463A-B6BC-41DE-B0B9-C1854890B956}"/>
              </a:ext>
            </a:extLst>
          </p:cNvPr>
          <p:cNvSpPr/>
          <p:nvPr/>
        </p:nvSpPr>
        <p:spPr bwMode="auto">
          <a:xfrm>
            <a:off x="5652120" y="692696"/>
            <a:ext cx="954408"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Ejemplo</a:t>
            </a:r>
          </a:p>
        </p:txBody>
      </p:sp>
      <p:sp>
        <p:nvSpPr>
          <p:cNvPr id="15" name="Rectángulo 14">
            <a:extLst>
              <a:ext uri="{FF2B5EF4-FFF2-40B4-BE49-F238E27FC236}">
                <a16:creationId xmlns:a16="http://schemas.microsoft.com/office/drawing/2014/main" id="{B62EB0BB-B649-461B-BAED-21282BD7C4C8}"/>
              </a:ext>
            </a:extLst>
          </p:cNvPr>
          <p:cNvSpPr/>
          <p:nvPr/>
        </p:nvSpPr>
        <p:spPr bwMode="auto">
          <a:xfrm>
            <a:off x="2987824" y="682976"/>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Extensiones</a:t>
            </a:r>
          </a:p>
        </p:txBody>
      </p:sp>
      <p:sp>
        <p:nvSpPr>
          <p:cNvPr id="4" name="CuadroTexto 3">
            <a:extLst>
              <a:ext uri="{FF2B5EF4-FFF2-40B4-BE49-F238E27FC236}">
                <a16:creationId xmlns:a16="http://schemas.microsoft.com/office/drawing/2014/main" id="{61234393-3604-47BA-A1D2-C4DDF778129E}"/>
              </a:ext>
            </a:extLst>
          </p:cNvPr>
          <p:cNvSpPr txBox="1"/>
          <p:nvPr/>
        </p:nvSpPr>
        <p:spPr>
          <a:xfrm>
            <a:off x="323529" y="1412776"/>
            <a:ext cx="8735556" cy="2746906"/>
          </a:xfrm>
          <a:prstGeom prst="rect">
            <a:avLst/>
          </a:prstGeom>
          <a:noFill/>
        </p:spPr>
        <p:txBody>
          <a:bodyPr wrap="square" rtlCol="0">
            <a:spAutoFit/>
          </a:bodyPr>
          <a:lstStyle/>
          <a:p>
            <a:pPr marL="285750" indent="-285750" algn="l">
              <a:buFont typeface="Arial" panose="020B0604020202020204" pitchFamily="34" charset="0"/>
              <a:buChar char="•"/>
            </a:pPr>
            <a:r>
              <a:rPr lang="es-ES" sz="1500" dirty="0">
                <a:latin typeface="+mn-lt"/>
              </a:rPr>
              <a:t>Técnica de aprendizaje SUPERVISADO</a:t>
            </a:r>
          </a:p>
          <a:p>
            <a:pPr marL="285750" indent="-285750" algn="l">
              <a:buFont typeface="Arial" panose="020B0604020202020204" pitchFamily="34" charset="0"/>
              <a:buChar char="•"/>
            </a:pPr>
            <a:r>
              <a:rPr lang="es-ES" sz="1500" dirty="0">
                <a:latin typeface="+mn-lt"/>
              </a:rPr>
              <a:t>REGRESIÓN: se usa para PREDECIR el valor de la variable TARGET (</a:t>
            </a:r>
            <a:r>
              <a:rPr lang="es-ES" sz="1500" b="1" dirty="0">
                <a:latin typeface="+mn-lt"/>
              </a:rPr>
              <a:t>Y</a:t>
            </a:r>
            <a:r>
              <a:rPr lang="es-ES" sz="1500" dirty="0">
                <a:latin typeface="+mn-lt"/>
              </a:rPr>
              <a:t>) de naturaleza CUANTITATIVA en función de una o varias variables explicativas </a:t>
            </a:r>
            <a:r>
              <a:rPr lang="es-ES" sz="1500" b="1" dirty="0">
                <a:latin typeface="+mn-lt"/>
              </a:rPr>
              <a:t>X</a:t>
            </a:r>
            <a:r>
              <a:rPr lang="es-ES" sz="1500" dirty="0">
                <a:latin typeface="+mn-lt"/>
              </a:rPr>
              <a:t> (FEATURES), ya sean cuantitativas o cualitativas</a:t>
            </a:r>
          </a:p>
          <a:p>
            <a:pPr marL="285750" indent="-285750" algn="l">
              <a:buFont typeface="Arial" panose="020B0604020202020204" pitchFamily="34" charset="0"/>
              <a:buChar char="•"/>
            </a:pPr>
            <a:r>
              <a:rPr lang="es-ES" sz="1500" dirty="0">
                <a:latin typeface="+mn-lt"/>
              </a:rPr>
              <a:t>Muchos tipos de </a:t>
            </a:r>
            <a:r>
              <a:rPr lang="es-ES" sz="1500" dirty="0" smtClean="0">
                <a:latin typeface="+mn-lt"/>
              </a:rPr>
              <a:t>regresión. </a:t>
            </a:r>
            <a:endParaRPr lang="es-ES" sz="1500" b="1" dirty="0">
              <a:solidFill>
                <a:srgbClr val="FF0000"/>
              </a:solidFill>
              <a:latin typeface="+mn-lt"/>
            </a:endParaRPr>
          </a:p>
          <a:p>
            <a:pPr marL="285750" indent="-285750" algn="l">
              <a:buFont typeface="Arial" panose="020B0604020202020204" pitchFamily="34" charset="0"/>
              <a:buChar char="•"/>
            </a:pPr>
            <a:r>
              <a:rPr lang="es-ES" sz="1500" dirty="0">
                <a:latin typeface="+mn-lt"/>
              </a:rPr>
              <a:t>Regresión lineal múltiple: técnica muy conocida y usada (estadística, econometría)</a:t>
            </a:r>
          </a:p>
          <a:p>
            <a:pPr marL="285750" indent="-285750" algn="l">
              <a:buFont typeface="Arial" panose="020B0604020202020204" pitchFamily="34" charset="0"/>
              <a:buChar char="•"/>
            </a:pPr>
            <a:r>
              <a:rPr lang="es-ES" sz="1500" dirty="0">
                <a:latin typeface="+mn-lt"/>
              </a:rPr>
              <a:t>Modelos de regresión lineal permiten además de predicción, ANÁLISIS. Técnica con parámetros INTERPRETABLES, a diferencia de técnicas más sofisticadas.</a:t>
            </a:r>
          </a:p>
          <a:p>
            <a:pPr marL="285750" indent="-285750" algn="l">
              <a:buFont typeface="Arial" panose="020B0604020202020204" pitchFamily="34" charset="0"/>
              <a:buChar char="•"/>
            </a:pPr>
            <a:r>
              <a:rPr lang="es-ES" sz="1500" dirty="0">
                <a:latin typeface="+mn-lt"/>
              </a:rPr>
              <a:t>Origen de la palabra “</a:t>
            </a:r>
            <a:r>
              <a:rPr lang="es-ES" sz="1500" i="1" dirty="0">
                <a:latin typeface="+mn-lt"/>
              </a:rPr>
              <a:t>regresión</a:t>
            </a:r>
            <a:r>
              <a:rPr lang="es-ES" sz="1500" dirty="0">
                <a:latin typeface="+mn-lt"/>
              </a:rPr>
              <a:t>” GALTON (SXIX)</a:t>
            </a:r>
          </a:p>
        </p:txBody>
      </p:sp>
      <p:pic>
        <p:nvPicPr>
          <p:cNvPr id="5" name="Picture 2" descr="Resultado de imagen de estatura padres hijos">
            <a:extLst>
              <a:ext uri="{FF2B5EF4-FFF2-40B4-BE49-F238E27FC236}">
                <a16:creationId xmlns:a16="http://schemas.microsoft.com/office/drawing/2014/main" id="{7E31DF7A-3DE4-4E74-B890-6605D7E8935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588" r="12201"/>
          <a:stretch/>
        </p:blipFill>
        <p:spPr bwMode="auto">
          <a:xfrm>
            <a:off x="5940152" y="4725144"/>
            <a:ext cx="3024336" cy="16162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n relacionada">
            <a:extLst>
              <a:ext uri="{FF2B5EF4-FFF2-40B4-BE49-F238E27FC236}">
                <a16:creationId xmlns:a16="http://schemas.microsoft.com/office/drawing/2014/main" id="{91DC9F68-1589-46C3-966D-59DDC144B65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4360921"/>
            <a:ext cx="3923928" cy="24524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Resultado de imagen de galton regresion">
            <a:extLst>
              <a:ext uri="{FF2B5EF4-FFF2-40B4-BE49-F238E27FC236}">
                <a16:creationId xmlns:a16="http://schemas.microsoft.com/office/drawing/2014/main" id="{C0008327-F492-4218-860E-935803BBCCD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40139" y="4725144"/>
            <a:ext cx="1407790" cy="1708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9046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555776" y="332656"/>
            <a:ext cx="6503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000" rIns="18000">
            <a:spAutoFit/>
          </a:bodyPr>
          <a:lstStyle>
            <a:lvl1pPr eaLnBrk="0" hangingPunct="0">
              <a:defRPr sz="1600">
                <a:solidFill>
                  <a:schemeClr val="tx1"/>
                </a:solidFill>
                <a:latin typeface="Frutiger-Light" pitchFamily="2" charset="0"/>
              </a:defRPr>
            </a:lvl1pPr>
            <a:lvl2pPr marL="742950" indent="-285750" eaLnBrk="0" hangingPunct="0">
              <a:defRPr sz="1600">
                <a:solidFill>
                  <a:schemeClr val="tx1"/>
                </a:solidFill>
                <a:latin typeface="Frutiger-Light" pitchFamily="2" charset="0"/>
              </a:defRPr>
            </a:lvl2pPr>
            <a:lvl3pPr marL="1143000" indent="-228600" eaLnBrk="0" hangingPunct="0">
              <a:defRPr sz="1600">
                <a:solidFill>
                  <a:schemeClr val="tx1"/>
                </a:solidFill>
                <a:latin typeface="Frutiger-Light" pitchFamily="2" charset="0"/>
              </a:defRPr>
            </a:lvl3pPr>
            <a:lvl4pPr marL="1600200" indent="-228600" eaLnBrk="0" hangingPunct="0">
              <a:defRPr sz="1600">
                <a:solidFill>
                  <a:schemeClr val="tx1"/>
                </a:solidFill>
                <a:latin typeface="Frutiger-Light" pitchFamily="2" charset="0"/>
              </a:defRPr>
            </a:lvl4pPr>
            <a:lvl5pPr marL="2057400" indent="-228600" eaLnBrk="0" hangingPunct="0">
              <a:defRPr sz="1600">
                <a:solidFill>
                  <a:schemeClr val="tx1"/>
                </a:solidFill>
                <a:latin typeface="Frutiger-Light" pitchFamily="2" charset="0"/>
              </a:defRPr>
            </a:lvl5pPr>
            <a:lvl6pPr marL="2514600" indent="-228600" algn="ctr" eaLnBrk="0" fontAlgn="base" hangingPunct="0">
              <a:spcBef>
                <a:spcPct val="50000"/>
              </a:spcBef>
              <a:spcAft>
                <a:spcPct val="0"/>
              </a:spcAft>
              <a:defRPr sz="1600">
                <a:solidFill>
                  <a:schemeClr val="tx1"/>
                </a:solidFill>
                <a:latin typeface="Frutiger-Light" pitchFamily="2" charset="0"/>
              </a:defRPr>
            </a:lvl6pPr>
            <a:lvl7pPr marL="2971800" indent="-228600" algn="ctr" eaLnBrk="0" fontAlgn="base" hangingPunct="0">
              <a:spcBef>
                <a:spcPct val="50000"/>
              </a:spcBef>
              <a:spcAft>
                <a:spcPct val="0"/>
              </a:spcAft>
              <a:defRPr sz="1600">
                <a:solidFill>
                  <a:schemeClr val="tx1"/>
                </a:solidFill>
                <a:latin typeface="Frutiger-Light" pitchFamily="2" charset="0"/>
              </a:defRPr>
            </a:lvl7pPr>
            <a:lvl8pPr marL="3429000" indent="-228600" algn="ctr" eaLnBrk="0" fontAlgn="base" hangingPunct="0">
              <a:spcBef>
                <a:spcPct val="50000"/>
              </a:spcBef>
              <a:spcAft>
                <a:spcPct val="0"/>
              </a:spcAft>
              <a:defRPr sz="1600">
                <a:solidFill>
                  <a:schemeClr val="tx1"/>
                </a:solidFill>
                <a:latin typeface="Frutiger-Light" pitchFamily="2" charset="0"/>
              </a:defRPr>
            </a:lvl8pPr>
            <a:lvl9pPr marL="3886200" indent="-228600" algn="ctr" eaLnBrk="0" fontAlgn="base" hangingPunct="0">
              <a:spcBef>
                <a:spcPct val="50000"/>
              </a:spcBef>
              <a:spcAft>
                <a:spcPct val="0"/>
              </a:spcAft>
              <a:defRPr sz="1600">
                <a:solidFill>
                  <a:schemeClr val="tx1"/>
                </a:solidFill>
                <a:latin typeface="Frutiger-Light" pitchFamily="2" charset="0"/>
              </a:defRPr>
            </a:lvl9pPr>
          </a:lstStyle>
          <a:p>
            <a:pPr algn="r" eaLnBrk="1" hangingPunct="1"/>
            <a:r>
              <a:rPr lang="es-ES" b="1" dirty="0">
                <a:solidFill>
                  <a:srgbClr val="FF0000"/>
                </a:solidFill>
                <a:latin typeface="Arial"/>
              </a:rPr>
              <a:t>Regresión</a:t>
            </a:r>
          </a:p>
        </p:txBody>
      </p:sp>
      <p:sp>
        <p:nvSpPr>
          <p:cNvPr id="2" name="Rectángulo 1"/>
          <p:cNvSpPr/>
          <p:nvPr/>
        </p:nvSpPr>
        <p:spPr bwMode="auto">
          <a:xfrm>
            <a:off x="0" y="683770"/>
            <a:ext cx="1520382" cy="441768"/>
          </a:xfrm>
          <a:prstGeom prst="rect">
            <a:avLst/>
          </a:prstGeom>
          <a:solidFill>
            <a:schemeClr val="bg1">
              <a:lumMod val="95000"/>
            </a:schemeClr>
          </a:solidFill>
          <a:ln>
            <a:solidFill>
              <a:schemeClr val="bg1">
                <a:lumMod val="7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Introducción</a:t>
            </a:r>
            <a:r>
              <a:rPr lang="es-ES" sz="1400" b="1" dirty="0">
                <a:solidFill>
                  <a:schemeClr val="bg1"/>
                </a:solidFill>
              </a:rPr>
              <a:t> </a:t>
            </a:r>
            <a:r>
              <a:rPr lang="es-ES" sz="1400" b="1" dirty="0">
                <a:solidFill>
                  <a:schemeClr val="bg1">
                    <a:lumMod val="75000"/>
                  </a:schemeClr>
                </a:solidFill>
              </a:rPr>
              <a:t>y</a:t>
            </a:r>
            <a:r>
              <a:rPr lang="es-ES" sz="1400" b="1" dirty="0">
                <a:solidFill>
                  <a:schemeClr val="bg1"/>
                </a:solidFill>
              </a:rPr>
              <a:t> </a:t>
            </a:r>
            <a:r>
              <a:rPr lang="es-ES" sz="1400" b="1" dirty="0">
                <a:solidFill>
                  <a:schemeClr val="bg1">
                    <a:lumMod val="75000"/>
                  </a:schemeClr>
                </a:solidFill>
              </a:rPr>
              <a:t>fundamentos</a:t>
            </a:r>
          </a:p>
        </p:txBody>
      </p:sp>
      <p:sp>
        <p:nvSpPr>
          <p:cNvPr id="8" name="Rectángulo 7"/>
          <p:cNvSpPr/>
          <p:nvPr/>
        </p:nvSpPr>
        <p:spPr bwMode="auto">
          <a:xfrm>
            <a:off x="1475656" y="683770"/>
            <a:ext cx="1520382" cy="441768"/>
          </a:xfrm>
          <a:prstGeom prst="rect">
            <a:avLst/>
          </a:prstGeom>
          <a:solidFill>
            <a:srgbClr val="FF6600"/>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solidFill>
              </a:rPr>
              <a:t>Interpretación de resultados</a:t>
            </a:r>
          </a:p>
        </p:txBody>
      </p:sp>
      <p:sp>
        <p:nvSpPr>
          <p:cNvPr id="9" name="Rectángulo 8"/>
          <p:cNvSpPr/>
          <p:nvPr/>
        </p:nvSpPr>
        <p:spPr bwMode="auto">
          <a:xfrm>
            <a:off x="4471695" y="683770"/>
            <a:ext cx="1252434"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Trabajando con R</a:t>
            </a:r>
          </a:p>
        </p:txBody>
      </p:sp>
      <p:sp>
        <p:nvSpPr>
          <p:cNvPr id="10" name="Rectángulo 9"/>
          <p:cNvSpPr/>
          <p:nvPr/>
        </p:nvSpPr>
        <p:spPr bwMode="auto">
          <a:xfrm>
            <a:off x="6610870" y="683770"/>
            <a:ext cx="1008406"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Prototipo</a:t>
            </a:r>
          </a:p>
        </p:txBody>
      </p:sp>
      <p:sp>
        <p:nvSpPr>
          <p:cNvPr id="11" name="Rectángulo 10"/>
          <p:cNvSpPr/>
          <p:nvPr/>
        </p:nvSpPr>
        <p:spPr bwMode="auto">
          <a:xfrm>
            <a:off x="7623618"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Ejercicio</a:t>
            </a:r>
          </a:p>
        </p:txBody>
      </p:sp>
      <p:sp>
        <p:nvSpPr>
          <p:cNvPr id="14" name="Rectángulo 13">
            <a:extLst>
              <a:ext uri="{FF2B5EF4-FFF2-40B4-BE49-F238E27FC236}">
                <a16:creationId xmlns:a16="http://schemas.microsoft.com/office/drawing/2014/main" id="{5C6F463A-B6BC-41DE-B0B9-C1854890B956}"/>
              </a:ext>
            </a:extLst>
          </p:cNvPr>
          <p:cNvSpPr/>
          <p:nvPr/>
        </p:nvSpPr>
        <p:spPr bwMode="auto">
          <a:xfrm>
            <a:off x="5652120" y="692696"/>
            <a:ext cx="954408"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Ejemplo</a:t>
            </a:r>
          </a:p>
        </p:txBody>
      </p:sp>
      <p:sp>
        <p:nvSpPr>
          <p:cNvPr id="15" name="Rectángulo 14">
            <a:extLst>
              <a:ext uri="{FF2B5EF4-FFF2-40B4-BE49-F238E27FC236}">
                <a16:creationId xmlns:a16="http://schemas.microsoft.com/office/drawing/2014/main" id="{B62EB0BB-B649-461B-BAED-21282BD7C4C8}"/>
              </a:ext>
            </a:extLst>
          </p:cNvPr>
          <p:cNvSpPr/>
          <p:nvPr/>
        </p:nvSpPr>
        <p:spPr bwMode="auto">
          <a:xfrm>
            <a:off x="2987824" y="682976"/>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Extensiones</a:t>
            </a:r>
          </a:p>
        </p:txBody>
      </p:sp>
      <p:sp>
        <p:nvSpPr>
          <p:cNvPr id="4" name="CuadroTexto 3">
            <a:extLst>
              <a:ext uri="{FF2B5EF4-FFF2-40B4-BE49-F238E27FC236}">
                <a16:creationId xmlns:a16="http://schemas.microsoft.com/office/drawing/2014/main" id="{6BC783F7-73B1-4E03-9E50-F8AE7604B492}"/>
              </a:ext>
            </a:extLst>
          </p:cNvPr>
          <p:cNvSpPr txBox="1"/>
          <p:nvPr/>
        </p:nvSpPr>
        <p:spPr>
          <a:xfrm>
            <a:off x="1520382" y="1700808"/>
            <a:ext cx="4131738" cy="1015663"/>
          </a:xfrm>
          <a:prstGeom prst="rect">
            <a:avLst/>
          </a:prstGeom>
          <a:noFill/>
        </p:spPr>
        <p:txBody>
          <a:bodyPr wrap="square" rtlCol="0">
            <a:spAutoFit/>
          </a:bodyPr>
          <a:lstStyle/>
          <a:p>
            <a:pPr algn="l"/>
            <a:r>
              <a:rPr lang="es-ES" sz="1500" b="1" dirty="0">
                <a:latin typeface="+mn-lt"/>
              </a:rPr>
              <a:t>Ejemplo univariante</a:t>
            </a:r>
          </a:p>
          <a:p>
            <a:pPr algn="l"/>
            <a:endParaRPr lang="es-ES" sz="1500" b="1" dirty="0">
              <a:latin typeface="+mn-lt"/>
            </a:endParaRPr>
          </a:p>
          <a:p>
            <a:pPr algn="l"/>
            <a:r>
              <a:rPr lang="es-ES" sz="1500" dirty="0">
                <a:latin typeface="+mn-lt"/>
              </a:rPr>
              <a:t>Residuos. ¿Algún problema?</a:t>
            </a:r>
          </a:p>
        </p:txBody>
      </p:sp>
      <p:pic>
        <p:nvPicPr>
          <p:cNvPr id="5" name="Imagen 4">
            <a:extLst>
              <a:ext uri="{FF2B5EF4-FFF2-40B4-BE49-F238E27FC236}">
                <a16:creationId xmlns:a16="http://schemas.microsoft.com/office/drawing/2014/main" id="{2014EF1A-1ECC-4704-8939-E3B5C6F940C3}"/>
              </a:ext>
            </a:extLst>
          </p:cNvPr>
          <p:cNvPicPr>
            <a:picLocks noChangeAspect="1"/>
          </p:cNvPicPr>
          <p:nvPr/>
        </p:nvPicPr>
        <p:blipFill>
          <a:blip r:embed="rId3" cstate="print"/>
          <a:stretch>
            <a:fillRect/>
          </a:stretch>
        </p:blipFill>
        <p:spPr>
          <a:xfrm>
            <a:off x="285733" y="3158034"/>
            <a:ext cx="4540086" cy="3016196"/>
          </a:xfrm>
          <a:prstGeom prst="rect">
            <a:avLst/>
          </a:prstGeom>
        </p:spPr>
      </p:pic>
      <p:pic>
        <p:nvPicPr>
          <p:cNvPr id="6" name="Imagen 5">
            <a:extLst>
              <a:ext uri="{FF2B5EF4-FFF2-40B4-BE49-F238E27FC236}">
                <a16:creationId xmlns:a16="http://schemas.microsoft.com/office/drawing/2014/main" id="{66E33E73-CFE5-48EE-96BC-329E660960AD}"/>
              </a:ext>
            </a:extLst>
          </p:cNvPr>
          <p:cNvPicPr>
            <a:picLocks noChangeAspect="1"/>
          </p:cNvPicPr>
          <p:nvPr/>
        </p:nvPicPr>
        <p:blipFill>
          <a:blip r:embed="rId4" cstate="print"/>
          <a:stretch>
            <a:fillRect/>
          </a:stretch>
        </p:blipFill>
        <p:spPr>
          <a:xfrm>
            <a:off x="4860032" y="3381514"/>
            <a:ext cx="3962231" cy="2632300"/>
          </a:xfrm>
          <a:prstGeom prst="rect">
            <a:avLst/>
          </a:prstGeom>
        </p:spPr>
      </p:pic>
    </p:spTree>
    <p:extLst>
      <p:ext uri="{BB962C8B-B14F-4D97-AF65-F5344CB8AC3E}">
        <p14:creationId xmlns:p14="http://schemas.microsoft.com/office/powerpoint/2010/main" val="26089517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555776" y="332656"/>
            <a:ext cx="6503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000" rIns="18000">
            <a:spAutoFit/>
          </a:bodyPr>
          <a:lstStyle>
            <a:lvl1pPr eaLnBrk="0" hangingPunct="0">
              <a:defRPr sz="1600">
                <a:solidFill>
                  <a:schemeClr val="tx1"/>
                </a:solidFill>
                <a:latin typeface="Frutiger-Light" pitchFamily="2" charset="0"/>
              </a:defRPr>
            </a:lvl1pPr>
            <a:lvl2pPr marL="742950" indent="-285750" eaLnBrk="0" hangingPunct="0">
              <a:defRPr sz="1600">
                <a:solidFill>
                  <a:schemeClr val="tx1"/>
                </a:solidFill>
                <a:latin typeface="Frutiger-Light" pitchFamily="2" charset="0"/>
              </a:defRPr>
            </a:lvl2pPr>
            <a:lvl3pPr marL="1143000" indent="-228600" eaLnBrk="0" hangingPunct="0">
              <a:defRPr sz="1600">
                <a:solidFill>
                  <a:schemeClr val="tx1"/>
                </a:solidFill>
                <a:latin typeface="Frutiger-Light" pitchFamily="2" charset="0"/>
              </a:defRPr>
            </a:lvl3pPr>
            <a:lvl4pPr marL="1600200" indent="-228600" eaLnBrk="0" hangingPunct="0">
              <a:defRPr sz="1600">
                <a:solidFill>
                  <a:schemeClr val="tx1"/>
                </a:solidFill>
                <a:latin typeface="Frutiger-Light" pitchFamily="2" charset="0"/>
              </a:defRPr>
            </a:lvl4pPr>
            <a:lvl5pPr marL="2057400" indent="-228600" eaLnBrk="0" hangingPunct="0">
              <a:defRPr sz="1600">
                <a:solidFill>
                  <a:schemeClr val="tx1"/>
                </a:solidFill>
                <a:latin typeface="Frutiger-Light" pitchFamily="2" charset="0"/>
              </a:defRPr>
            </a:lvl5pPr>
            <a:lvl6pPr marL="2514600" indent="-228600" algn="ctr" eaLnBrk="0" fontAlgn="base" hangingPunct="0">
              <a:spcBef>
                <a:spcPct val="50000"/>
              </a:spcBef>
              <a:spcAft>
                <a:spcPct val="0"/>
              </a:spcAft>
              <a:defRPr sz="1600">
                <a:solidFill>
                  <a:schemeClr val="tx1"/>
                </a:solidFill>
                <a:latin typeface="Frutiger-Light" pitchFamily="2" charset="0"/>
              </a:defRPr>
            </a:lvl6pPr>
            <a:lvl7pPr marL="2971800" indent="-228600" algn="ctr" eaLnBrk="0" fontAlgn="base" hangingPunct="0">
              <a:spcBef>
                <a:spcPct val="50000"/>
              </a:spcBef>
              <a:spcAft>
                <a:spcPct val="0"/>
              </a:spcAft>
              <a:defRPr sz="1600">
                <a:solidFill>
                  <a:schemeClr val="tx1"/>
                </a:solidFill>
                <a:latin typeface="Frutiger-Light" pitchFamily="2" charset="0"/>
              </a:defRPr>
            </a:lvl7pPr>
            <a:lvl8pPr marL="3429000" indent="-228600" algn="ctr" eaLnBrk="0" fontAlgn="base" hangingPunct="0">
              <a:spcBef>
                <a:spcPct val="50000"/>
              </a:spcBef>
              <a:spcAft>
                <a:spcPct val="0"/>
              </a:spcAft>
              <a:defRPr sz="1600">
                <a:solidFill>
                  <a:schemeClr val="tx1"/>
                </a:solidFill>
                <a:latin typeface="Frutiger-Light" pitchFamily="2" charset="0"/>
              </a:defRPr>
            </a:lvl8pPr>
            <a:lvl9pPr marL="3886200" indent="-228600" algn="ctr" eaLnBrk="0" fontAlgn="base" hangingPunct="0">
              <a:spcBef>
                <a:spcPct val="50000"/>
              </a:spcBef>
              <a:spcAft>
                <a:spcPct val="0"/>
              </a:spcAft>
              <a:defRPr sz="1600">
                <a:solidFill>
                  <a:schemeClr val="tx1"/>
                </a:solidFill>
                <a:latin typeface="Frutiger-Light" pitchFamily="2" charset="0"/>
              </a:defRPr>
            </a:lvl9pPr>
          </a:lstStyle>
          <a:p>
            <a:pPr algn="r" eaLnBrk="1" hangingPunct="1"/>
            <a:r>
              <a:rPr lang="es-ES" b="1" dirty="0">
                <a:solidFill>
                  <a:srgbClr val="FF0000"/>
                </a:solidFill>
                <a:latin typeface="Arial"/>
              </a:rPr>
              <a:t>Regresión</a:t>
            </a:r>
          </a:p>
        </p:txBody>
      </p:sp>
      <p:sp>
        <p:nvSpPr>
          <p:cNvPr id="2" name="Rectángulo 1"/>
          <p:cNvSpPr/>
          <p:nvPr/>
        </p:nvSpPr>
        <p:spPr bwMode="auto">
          <a:xfrm>
            <a:off x="0" y="683770"/>
            <a:ext cx="1520382" cy="441768"/>
          </a:xfrm>
          <a:prstGeom prst="rect">
            <a:avLst/>
          </a:prstGeom>
          <a:solidFill>
            <a:schemeClr val="bg1">
              <a:lumMod val="95000"/>
            </a:schemeClr>
          </a:solidFill>
          <a:ln>
            <a:solidFill>
              <a:schemeClr val="bg1">
                <a:lumMod val="7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Introducción</a:t>
            </a:r>
            <a:r>
              <a:rPr lang="es-ES" sz="1400" b="1" dirty="0">
                <a:solidFill>
                  <a:schemeClr val="bg1"/>
                </a:solidFill>
              </a:rPr>
              <a:t> </a:t>
            </a:r>
            <a:r>
              <a:rPr lang="es-ES" sz="1400" b="1" dirty="0">
                <a:solidFill>
                  <a:schemeClr val="bg1">
                    <a:lumMod val="75000"/>
                  </a:schemeClr>
                </a:solidFill>
              </a:rPr>
              <a:t>y</a:t>
            </a:r>
            <a:r>
              <a:rPr lang="es-ES" sz="1400" b="1" dirty="0">
                <a:solidFill>
                  <a:schemeClr val="bg1"/>
                </a:solidFill>
              </a:rPr>
              <a:t> </a:t>
            </a:r>
            <a:r>
              <a:rPr lang="es-ES" sz="1400" b="1" dirty="0">
                <a:solidFill>
                  <a:schemeClr val="bg1">
                    <a:lumMod val="75000"/>
                  </a:schemeClr>
                </a:solidFill>
              </a:rPr>
              <a:t>fundamentos</a:t>
            </a:r>
          </a:p>
        </p:txBody>
      </p:sp>
      <p:sp>
        <p:nvSpPr>
          <p:cNvPr id="8" name="Rectángulo 7"/>
          <p:cNvSpPr/>
          <p:nvPr/>
        </p:nvSpPr>
        <p:spPr bwMode="auto">
          <a:xfrm>
            <a:off x="1475656" y="683770"/>
            <a:ext cx="1520382" cy="441768"/>
          </a:xfrm>
          <a:prstGeom prst="rect">
            <a:avLst/>
          </a:prstGeom>
          <a:solidFill>
            <a:srgbClr val="FF6600"/>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solidFill>
              </a:rPr>
              <a:t>Interpretación de resultados</a:t>
            </a:r>
          </a:p>
        </p:txBody>
      </p:sp>
      <p:sp>
        <p:nvSpPr>
          <p:cNvPr id="9" name="Rectángulo 8"/>
          <p:cNvSpPr/>
          <p:nvPr/>
        </p:nvSpPr>
        <p:spPr bwMode="auto">
          <a:xfrm>
            <a:off x="4471695" y="683770"/>
            <a:ext cx="1252434"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Trabajando con R</a:t>
            </a:r>
          </a:p>
        </p:txBody>
      </p:sp>
      <p:sp>
        <p:nvSpPr>
          <p:cNvPr id="10" name="Rectángulo 9"/>
          <p:cNvSpPr/>
          <p:nvPr/>
        </p:nvSpPr>
        <p:spPr bwMode="auto">
          <a:xfrm>
            <a:off x="6610870" y="683770"/>
            <a:ext cx="1008406"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Prototipo</a:t>
            </a:r>
          </a:p>
        </p:txBody>
      </p:sp>
      <p:sp>
        <p:nvSpPr>
          <p:cNvPr id="11" name="Rectángulo 10"/>
          <p:cNvSpPr/>
          <p:nvPr/>
        </p:nvSpPr>
        <p:spPr bwMode="auto">
          <a:xfrm>
            <a:off x="7623618"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Ejercicio</a:t>
            </a:r>
          </a:p>
        </p:txBody>
      </p:sp>
      <p:sp>
        <p:nvSpPr>
          <p:cNvPr id="14" name="Rectángulo 13">
            <a:extLst>
              <a:ext uri="{FF2B5EF4-FFF2-40B4-BE49-F238E27FC236}">
                <a16:creationId xmlns:a16="http://schemas.microsoft.com/office/drawing/2014/main" id="{5C6F463A-B6BC-41DE-B0B9-C1854890B956}"/>
              </a:ext>
            </a:extLst>
          </p:cNvPr>
          <p:cNvSpPr/>
          <p:nvPr/>
        </p:nvSpPr>
        <p:spPr bwMode="auto">
          <a:xfrm>
            <a:off x="5652120" y="692696"/>
            <a:ext cx="954408"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Ejemplo</a:t>
            </a:r>
          </a:p>
        </p:txBody>
      </p:sp>
      <p:sp>
        <p:nvSpPr>
          <p:cNvPr id="15" name="Rectángulo 14">
            <a:extLst>
              <a:ext uri="{FF2B5EF4-FFF2-40B4-BE49-F238E27FC236}">
                <a16:creationId xmlns:a16="http://schemas.microsoft.com/office/drawing/2014/main" id="{B62EB0BB-B649-461B-BAED-21282BD7C4C8}"/>
              </a:ext>
            </a:extLst>
          </p:cNvPr>
          <p:cNvSpPr/>
          <p:nvPr/>
        </p:nvSpPr>
        <p:spPr bwMode="auto">
          <a:xfrm>
            <a:off x="2987824" y="682976"/>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Extensiones</a:t>
            </a:r>
          </a:p>
        </p:txBody>
      </p:sp>
      <p:sp>
        <p:nvSpPr>
          <p:cNvPr id="4" name="CuadroTexto 3">
            <a:extLst>
              <a:ext uri="{FF2B5EF4-FFF2-40B4-BE49-F238E27FC236}">
                <a16:creationId xmlns:a16="http://schemas.microsoft.com/office/drawing/2014/main" id="{6BC783F7-73B1-4E03-9E50-F8AE7604B492}"/>
              </a:ext>
            </a:extLst>
          </p:cNvPr>
          <p:cNvSpPr txBox="1"/>
          <p:nvPr/>
        </p:nvSpPr>
        <p:spPr>
          <a:xfrm>
            <a:off x="439247" y="1484784"/>
            <a:ext cx="8064896" cy="5286062"/>
          </a:xfrm>
          <a:prstGeom prst="rect">
            <a:avLst/>
          </a:prstGeom>
          <a:noFill/>
        </p:spPr>
        <p:txBody>
          <a:bodyPr wrap="square" rtlCol="0">
            <a:spAutoFit/>
          </a:bodyPr>
          <a:lstStyle/>
          <a:p>
            <a:pPr algn="l"/>
            <a:r>
              <a:rPr lang="es-ES" sz="1500" b="1" dirty="0">
                <a:solidFill>
                  <a:srgbClr val="FF0000"/>
                </a:solidFill>
                <a:latin typeface="+mn-lt"/>
              </a:rPr>
              <a:t>Interpretación de parámetros</a:t>
            </a:r>
          </a:p>
          <a:p>
            <a:pPr algn="l"/>
            <a:endParaRPr lang="es-ES" sz="1500" dirty="0">
              <a:latin typeface="+mn-lt"/>
            </a:endParaRPr>
          </a:p>
          <a:p>
            <a:pPr algn="l"/>
            <a:endParaRPr lang="es-ES" sz="1500" dirty="0">
              <a:latin typeface="+mn-lt"/>
            </a:endParaRPr>
          </a:p>
          <a:p>
            <a:pPr algn="l"/>
            <a:r>
              <a:rPr lang="es-ES" sz="1500" b="1" dirty="0">
                <a:latin typeface="+mn-lt"/>
              </a:rPr>
              <a:t>a) Variable X cuantitativa</a:t>
            </a:r>
          </a:p>
          <a:p>
            <a:pPr algn="l"/>
            <a:endParaRPr lang="es-ES" sz="1500" dirty="0">
              <a:latin typeface="+mn-lt"/>
            </a:endParaRPr>
          </a:p>
          <a:p>
            <a:pPr algn="l"/>
            <a:r>
              <a:rPr lang="es-ES" sz="1500" dirty="0">
                <a:latin typeface="+mn-lt"/>
              </a:rPr>
              <a:t>Lo que varía la Y si la X aumenta 1 unidad, en media y suponiendo que el resto de factores permanece constante (</a:t>
            </a:r>
            <a:r>
              <a:rPr lang="es-ES" sz="1500" i="1" dirty="0" err="1">
                <a:latin typeface="+mn-lt"/>
              </a:rPr>
              <a:t>caeteris</a:t>
            </a:r>
            <a:r>
              <a:rPr lang="es-ES" sz="1500" i="1" dirty="0">
                <a:latin typeface="+mn-lt"/>
              </a:rPr>
              <a:t> </a:t>
            </a:r>
            <a:r>
              <a:rPr lang="es-ES" sz="1500" i="1" dirty="0" err="1">
                <a:latin typeface="+mn-lt"/>
              </a:rPr>
              <a:t>paribus</a:t>
            </a:r>
            <a:r>
              <a:rPr lang="es-ES" sz="1500" dirty="0" smtClean="0">
                <a:latin typeface="+mn-lt"/>
              </a:rPr>
              <a:t>)</a:t>
            </a:r>
          </a:p>
          <a:p>
            <a:pPr algn="l"/>
            <a:endParaRPr lang="es-ES" sz="1500" dirty="0">
              <a:latin typeface="+mn-lt"/>
            </a:endParaRPr>
          </a:p>
          <a:p>
            <a:pPr algn="l"/>
            <a:r>
              <a:rPr lang="es-ES" sz="1500" i="1" dirty="0" smtClean="0">
                <a:latin typeface="+mn-lt"/>
              </a:rPr>
              <a:t>Un metro cuadrado adicional aumenta el precio en 420€, en media y </a:t>
            </a:r>
            <a:r>
              <a:rPr lang="es-ES" sz="1500" i="1" dirty="0" err="1" smtClean="0">
                <a:latin typeface="+mn-lt"/>
              </a:rPr>
              <a:t>caeteris</a:t>
            </a:r>
            <a:r>
              <a:rPr lang="es-ES" sz="1500" i="1" dirty="0" smtClean="0">
                <a:latin typeface="+mn-lt"/>
              </a:rPr>
              <a:t> </a:t>
            </a:r>
            <a:r>
              <a:rPr lang="es-ES" sz="1500" i="1" dirty="0" err="1" smtClean="0">
                <a:latin typeface="+mn-lt"/>
              </a:rPr>
              <a:t>paribus</a:t>
            </a:r>
            <a:endParaRPr lang="es-ES" sz="1500" i="1" dirty="0">
              <a:latin typeface="+mn-lt"/>
            </a:endParaRPr>
          </a:p>
          <a:p>
            <a:pPr algn="l"/>
            <a:endParaRPr lang="es-ES" sz="1500" dirty="0">
              <a:latin typeface="+mn-lt"/>
            </a:endParaRPr>
          </a:p>
          <a:p>
            <a:pPr algn="l"/>
            <a:r>
              <a:rPr lang="es-ES" sz="1500" b="1" dirty="0">
                <a:latin typeface="+mn-lt"/>
              </a:rPr>
              <a:t>b) Variable X dicotómica (0/1)</a:t>
            </a:r>
          </a:p>
          <a:p>
            <a:pPr algn="l"/>
            <a:endParaRPr lang="es-ES" sz="1500" dirty="0">
              <a:latin typeface="+mn-lt"/>
            </a:endParaRPr>
          </a:p>
          <a:p>
            <a:pPr algn="l"/>
            <a:r>
              <a:rPr lang="es-ES" sz="1500" dirty="0">
                <a:latin typeface="+mn-lt"/>
              </a:rPr>
              <a:t>Efecto diferencial medio entre la categoría codificada como 1 y la codificada como 0 (categoría base), </a:t>
            </a:r>
            <a:r>
              <a:rPr lang="es-ES" sz="1500" i="1" dirty="0" err="1">
                <a:latin typeface="+mn-lt"/>
              </a:rPr>
              <a:t>caeteris</a:t>
            </a:r>
            <a:r>
              <a:rPr lang="es-ES" sz="1500" i="1" dirty="0">
                <a:latin typeface="+mn-lt"/>
              </a:rPr>
              <a:t> </a:t>
            </a:r>
            <a:r>
              <a:rPr lang="es-ES" sz="1500" i="1" dirty="0" err="1" smtClean="0">
                <a:latin typeface="+mn-lt"/>
              </a:rPr>
              <a:t>paribus</a:t>
            </a:r>
            <a:endParaRPr lang="es-ES" sz="1500" i="1" dirty="0" smtClean="0">
              <a:latin typeface="+mn-lt"/>
            </a:endParaRPr>
          </a:p>
          <a:p>
            <a:pPr algn="l"/>
            <a:endParaRPr lang="es-ES" sz="1500" i="1" dirty="0">
              <a:latin typeface="+mn-lt"/>
            </a:endParaRPr>
          </a:p>
          <a:p>
            <a:pPr algn="l"/>
            <a:r>
              <a:rPr lang="es-ES" sz="1500" i="1" dirty="0" smtClean="0">
                <a:latin typeface="+mn-lt"/>
              </a:rPr>
              <a:t>Si el piso es exterior vale 8778€ más que si es interior (base), en media y </a:t>
            </a:r>
            <a:r>
              <a:rPr lang="es-ES" sz="1500" i="1" dirty="0" err="1" smtClean="0">
                <a:latin typeface="+mn-lt"/>
              </a:rPr>
              <a:t>caeteris</a:t>
            </a:r>
            <a:r>
              <a:rPr lang="es-ES" sz="1500" i="1" dirty="0" smtClean="0">
                <a:latin typeface="+mn-lt"/>
              </a:rPr>
              <a:t> </a:t>
            </a:r>
            <a:r>
              <a:rPr lang="es-ES" sz="1500" i="1" dirty="0" err="1" smtClean="0">
                <a:latin typeface="+mn-lt"/>
              </a:rPr>
              <a:t>paribus</a:t>
            </a:r>
            <a:endParaRPr lang="es-ES" sz="1500" i="1" dirty="0">
              <a:latin typeface="+mn-lt"/>
            </a:endParaRPr>
          </a:p>
        </p:txBody>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C7A05707-DDAC-4163-864A-C1948071F810}"/>
                  </a:ext>
                </a:extLst>
              </p:cNvPr>
              <p:cNvSpPr txBox="1"/>
              <p:nvPr/>
            </p:nvSpPr>
            <p:spPr>
              <a:xfrm>
                <a:off x="639857" y="1948038"/>
                <a:ext cx="7687156" cy="307777"/>
              </a:xfrm>
              <a:prstGeom prst="rect">
                <a:avLst/>
              </a:prstGeom>
              <a:noFill/>
            </p:spPr>
            <p:txBody>
              <a:bodyPr wrap="square" lIns="0" tIns="0" rIns="0" bIns="0" rtlCol="0">
                <a:spAutoFit/>
              </a:bodyPr>
              <a:lstStyle/>
              <a:p>
                <a:pPr algn="l"/>
                <a:r>
                  <a:rPr lang="es-ES" sz="2000" b="1" i="1" dirty="0" smtClean="0">
                    <a:solidFill>
                      <a:srgbClr val="FF0000"/>
                    </a:solidFill>
                    <a:latin typeface="Cambria Math" panose="02040503050406030204" pitchFamily="18" charset="0"/>
                  </a:rPr>
                  <a:t>Precio*</a:t>
                </a:r>
                <a14:m>
                  <m:oMath xmlns:m="http://schemas.openxmlformats.org/officeDocument/2006/math">
                    <m:r>
                      <a:rPr lang="es-ES" sz="2000" b="1" i="1">
                        <a:solidFill>
                          <a:srgbClr val="FF0000"/>
                        </a:solidFill>
                        <a:latin typeface="Cambria Math" panose="02040503050406030204" pitchFamily="18" charset="0"/>
                      </a:rPr>
                      <m:t>=</m:t>
                    </m:r>
                    <m:r>
                      <a:rPr lang="es-ES" sz="2000" b="1" i="1" smtClean="0">
                        <a:solidFill>
                          <a:srgbClr val="FF0000"/>
                        </a:solidFill>
                        <a:latin typeface="Cambria Math" panose="02040503050406030204" pitchFamily="18" charset="0"/>
                      </a:rPr>
                      <m:t>𝟏𝟑𝟓𝟏𝟑𝟔</m:t>
                    </m:r>
                    <m:r>
                      <a:rPr lang="es-ES" sz="2000" b="1" i="1">
                        <a:solidFill>
                          <a:srgbClr val="FF0000"/>
                        </a:solidFill>
                        <a:latin typeface="Cambria Math" panose="02040503050406030204" pitchFamily="18" charset="0"/>
                      </a:rPr>
                      <m:t>+</m:t>
                    </m:r>
                    <m:r>
                      <a:rPr lang="es-ES" sz="2000" b="1" i="1" smtClean="0">
                        <a:solidFill>
                          <a:srgbClr val="FF0000"/>
                        </a:solidFill>
                        <a:latin typeface="Cambria Math" panose="02040503050406030204" pitchFamily="18" charset="0"/>
                      </a:rPr>
                      <m:t>𝟒𝟐𝟎</m:t>
                    </m:r>
                    <m:r>
                      <a:rPr lang="es-ES" sz="2000" b="1" i="1">
                        <a:solidFill>
                          <a:srgbClr val="FF0000"/>
                        </a:solidFill>
                        <a:latin typeface="Cambria Math" panose="02040503050406030204" pitchFamily="18" charset="0"/>
                      </a:rPr>
                      <m:t>𝒔𝒖𝒑𝒆𝒓𝒇𝒊𝒄𝒊𝒆</m:t>
                    </m:r>
                    <m:r>
                      <a:rPr lang="es-ES" sz="2000" b="1" i="1">
                        <a:solidFill>
                          <a:srgbClr val="FF0000"/>
                        </a:solidFill>
                        <a:latin typeface="Cambria Math" panose="02040503050406030204" pitchFamily="18" charset="0"/>
                      </a:rPr>
                      <m:t>+</m:t>
                    </m:r>
                    <m:r>
                      <a:rPr lang="es-ES" sz="2000" b="1" i="1">
                        <a:solidFill>
                          <a:srgbClr val="FF0000"/>
                        </a:solidFill>
                        <a:latin typeface="Cambria Math" panose="02040503050406030204" pitchFamily="18" charset="0"/>
                      </a:rPr>
                      <m:t>𝟖𝟕𝟕𝟖</m:t>
                    </m:r>
                    <m:r>
                      <a:rPr lang="es-ES" sz="2000" b="1" i="1">
                        <a:solidFill>
                          <a:srgbClr val="FF0000"/>
                        </a:solidFill>
                        <a:latin typeface="Cambria Math" panose="02040503050406030204" pitchFamily="18" charset="0"/>
                      </a:rPr>
                      <m:t>𝒆𝒙𝒕𝒆𝒓𝒊𝒐𝒓</m:t>
                    </m:r>
                  </m:oMath>
                </a14:m>
                <a:endParaRPr lang="es-ES" sz="2000" b="1" i="1" dirty="0">
                  <a:solidFill>
                    <a:srgbClr val="FF0000"/>
                  </a:solidFill>
                  <a:latin typeface="Cambria Math" panose="02040503050406030204" pitchFamily="18" charset="0"/>
                </a:endParaRPr>
              </a:p>
            </p:txBody>
          </p:sp>
        </mc:Choice>
        <mc:Fallback xmlns="">
          <p:sp>
            <p:nvSpPr>
              <p:cNvPr id="12" name="CuadroTexto 11">
                <a:extLst>
                  <a:ext uri="{FF2B5EF4-FFF2-40B4-BE49-F238E27FC236}">
                    <a16:creationId xmlns:a16="http://schemas.microsoft.com/office/drawing/2014/main" xmlns="" xmlns:a14="http://schemas.microsoft.com/office/drawing/2010/main" id="{C7A05707-DDAC-4163-864A-C1948071F810}"/>
                  </a:ext>
                </a:extLst>
              </p:cNvPr>
              <p:cNvSpPr txBox="1">
                <a:spLocks noRot="1" noChangeAspect="1" noMove="1" noResize="1" noEditPoints="1" noAdjustHandles="1" noChangeArrowheads="1" noChangeShapeType="1" noTextEdit="1"/>
              </p:cNvSpPr>
              <p:nvPr/>
            </p:nvSpPr>
            <p:spPr>
              <a:xfrm>
                <a:off x="639857" y="1948038"/>
                <a:ext cx="7687156" cy="307777"/>
              </a:xfrm>
              <a:prstGeom prst="rect">
                <a:avLst/>
              </a:prstGeom>
              <a:blipFill>
                <a:blip r:embed="rId3" cstate="print"/>
                <a:stretch>
                  <a:fillRect l="-2062" t="-26000" b="-50000"/>
                </a:stretch>
              </a:blipFill>
            </p:spPr>
            <p:txBody>
              <a:bodyPr/>
              <a:lstStyle/>
              <a:p>
                <a:r>
                  <a:rPr lang="es-ES">
                    <a:noFill/>
                  </a:rPr>
                  <a:t> </a:t>
                </a:r>
              </a:p>
            </p:txBody>
          </p:sp>
        </mc:Fallback>
      </mc:AlternateContent>
      <p:pic>
        <p:nvPicPr>
          <p:cNvPr id="13" name="Picture 2" descr="Resultado de imagen de casa a la venta dibujo">
            <a:extLst>
              <a:ext uri="{FF2B5EF4-FFF2-40B4-BE49-F238E27FC236}">
                <a16:creationId xmlns:a16="http://schemas.microsoft.com/office/drawing/2014/main" id="{BA5FD2C5-17F5-4C17-80B7-303DA5C96F3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1032"/>
          <a:stretch/>
        </p:blipFill>
        <p:spPr bwMode="auto">
          <a:xfrm>
            <a:off x="7115073" y="1242397"/>
            <a:ext cx="2002160" cy="1393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5645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555776" y="332656"/>
            <a:ext cx="6503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000" rIns="18000">
            <a:spAutoFit/>
          </a:bodyPr>
          <a:lstStyle>
            <a:lvl1pPr eaLnBrk="0" hangingPunct="0">
              <a:defRPr sz="1600">
                <a:solidFill>
                  <a:schemeClr val="tx1"/>
                </a:solidFill>
                <a:latin typeface="Frutiger-Light" pitchFamily="2" charset="0"/>
              </a:defRPr>
            </a:lvl1pPr>
            <a:lvl2pPr marL="742950" indent="-285750" eaLnBrk="0" hangingPunct="0">
              <a:defRPr sz="1600">
                <a:solidFill>
                  <a:schemeClr val="tx1"/>
                </a:solidFill>
                <a:latin typeface="Frutiger-Light" pitchFamily="2" charset="0"/>
              </a:defRPr>
            </a:lvl2pPr>
            <a:lvl3pPr marL="1143000" indent="-228600" eaLnBrk="0" hangingPunct="0">
              <a:defRPr sz="1600">
                <a:solidFill>
                  <a:schemeClr val="tx1"/>
                </a:solidFill>
                <a:latin typeface="Frutiger-Light" pitchFamily="2" charset="0"/>
              </a:defRPr>
            </a:lvl3pPr>
            <a:lvl4pPr marL="1600200" indent="-228600" eaLnBrk="0" hangingPunct="0">
              <a:defRPr sz="1600">
                <a:solidFill>
                  <a:schemeClr val="tx1"/>
                </a:solidFill>
                <a:latin typeface="Frutiger-Light" pitchFamily="2" charset="0"/>
              </a:defRPr>
            </a:lvl4pPr>
            <a:lvl5pPr marL="2057400" indent="-228600" eaLnBrk="0" hangingPunct="0">
              <a:defRPr sz="1600">
                <a:solidFill>
                  <a:schemeClr val="tx1"/>
                </a:solidFill>
                <a:latin typeface="Frutiger-Light" pitchFamily="2" charset="0"/>
              </a:defRPr>
            </a:lvl5pPr>
            <a:lvl6pPr marL="2514600" indent="-228600" algn="ctr" eaLnBrk="0" fontAlgn="base" hangingPunct="0">
              <a:spcBef>
                <a:spcPct val="50000"/>
              </a:spcBef>
              <a:spcAft>
                <a:spcPct val="0"/>
              </a:spcAft>
              <a:defRPr sz="1600">
                <a:solidFill>
                  <a:schemeClr val="tx1"/>
                </a:solidFill>
                <a:latin typeface="Frutiger-Light" pitchFamily="2" charset="0"/>
              </a:defRPr>
            </a:lvl6pPr>
            <a:lvl7pPr marL="2971800" indent="-228600" algn="ctr" eaLnBrk="0" fontAlgn="base" hangingPunct="0">
              <a:spcBef>
                <a:spcPct val="50000"/>
              </a:spcBef>
              <a:spcAft>
                <a:spcPct val="0"/>
              </a:spcAft>
              <a:defRPr sz="1600">
                <a:solidFill>
                  <a:schemeClr val="tx1"/>
                </a:solidFill>
                <a:latin typeface="Frutiger-Light" pitchFamily="2" charset="0"/>
              </a:defRPr>
            </a:lvl7pPr>
            <a:lvl8pPr marL="3429000" indent="-228600" algn="ctr" eaLnBrk="0" fontAlgn="base" hangingPunct="0">
              <a:spcBef>
                <a:spcPct val="50000"/>
              </a:spcBef>
              <a:spcAft>
                <a:spcPct val="0"/>
              </a:spcAft>
              <a:defRPr sz="1600">
                <a:solidFill>
                  <a:schemeClr val="tx1"/>
                </a:solidFill>
                <a:latin typeface="Frutiger-Light" pitchFamily="2" charset="0"/>
              </a:defRPr>
            </a:lvl8pPr>
            <a:lvl9pPr marL="3886200" indent="-228600" algn="ctr" eaLnBrk="0" fontAlgn="base" hangingPunct="0">
              <a:spcBef>
                <a:spcPct val="50000"/>
              </a:spcBef>
              <a:spcAft>
                <a:spcPct val="0"/>
              </a:spcAft>
              <a:defRPr sz="1600">
                <a:solidFill>
                  <a:schemeClr val="tx1"/>
                </a:solidFill>
                <a:latin typeface="Frutiger-Light" pitchFamily="2" charset="0"/>
              </a:defRPr>
            </a:lvl9pPr>
          </a:lstStyle>
          <a:p>
            <a:pPr algn="r" eaLnBrk="1" hangingPunct="1"/>
            <a:r>
              <a:rPr lang="es-ES" b="1" dirty="0">
                <a:solidFill>
                  <a:srgbClr val="FF0000"/>
                </a:solidFill>
                <a:latin typeface="Arial"/>
              </a:rPr>
              <a:t>Regresión</a:t>
            </a:r>
          </a:p>
        </p:txBody>
      </p:sp>
      <p:sp>
        <p:nvSpPr>
          <p:cNvPr id="2" name="Rectángulo 1"/>
          <p:cNvSpPr/>
          <p:nvPr/>
        </p:nvSpPr>
        <p:spPr bwMode="auto">
          <a:xfrm>
            <a:off x="0" y="683770"/>
            <a:ext cx="1520382" cy="441768"/>
          </a:xfrm>
          <a:prstGeom prst="rect">
            <a:avLst/>
          </a:prstGeom>
          <a:solidFill>
            <a:schemeClr val="bg1">
              <a:lumMod val="95000"/>
            </a:schemeClr>
          </a:solidFill>
          <a:ln>
            <a:solidFill>
              <a:schemeClr val="bg1">
                <a:lumMod val="7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Introducción</a:t>
            </a:r>
            <a:r>
              <a:rPr lang="es-ES" sz="1400" b="1" dirty="0">
                <a:solidFill>
                  <a:schemeClr val="bg1"/>
                </a:solidFill>
              </a:rPr>
              <a:t> </a:t>
            </a:r>
            <a:r>
              <a:rPr lang="es-ES" sz="1400" b="1" dirty="0">
                <a:solidFill>
                  <a:schemeClr val="bg1">
                    <a:lumMod val="75000"/>
                  </a:schemeClr>
                </a:solidFill>
              </a:rPr>
              <a:t>y</a:t>
            </a:r>
            <a:r>
              <a:rPr lang="es-ES" sz="1400" b="1" dirty="0">
                <a:solidFill>
                  <a:schemeClr val="bg1"/>
                </a:solidFill>
              </a:rPr>
              <a:t> </a:t>
            </a:r>
            <a:r>
              <a:rPr lang="es-ES" sz="1400" b="1" dirty="0">
                <a:solidFill>
                  <a:schemeClr val="bg1">
                    <a:lumMod val="75000"/>
                  </a:schemeClr>
                </a:solidFill>
              </a:rPr>
              <a:t>fundamentos</a:t>
            </a:r>
          </a:p>
        </p:txBody>
      </p:sp>
      <p:sp>
        <p:nvSpPr>
          <p:cNvPr id="8" name="Rectángulo 7"/>
          <p:cNvSpPr/>
          <p:nvPr/>
        </p:nvSpPr>
        <p:spPr bwMode="auto">
          <a:xfrm>
            <a:off x="1475656" y="683770"/>
            <a:ext cx="1520382" cy="441768"/>
          </a:xfrm>
          <a:prstGeom prst="rect">
            <a:avLst/>
          </a:prstGeom>
          <a:solidFill>
            <a:srgbClr val="FF6600"/>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solidFill>
              </a:rPr>
              <a:t>Interpretación de resultados</a:t>
            </a:r>
          </a:p>
        </p:txBody>
      </p:sp>
      <p:sp>
        <p:nvSpPr>
          <p:cNvPr id="9" name="Rectángulo 8"/>
          <p:cNvSpPr/>
          <p:nvPr/>
        </p:nvSpPr>
        <p:spPr bwMode="auto">
          <a:xfrm>
            <a:off x="4471695" y="683770"/>
            <a:ext cx="1252434"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Trabajando con R</a:t>
            </a:r>
          </a:p>
        </p:txBody>
      </p:sp>
      <p:sp>
        <p:nvSpPr>
          <p:cNvPr id="10" name="Rectángulo 9"/>
          <p:cNvSpPr/>
          <p:nvPr/>
        </p:nvSpPr>
        <p:spPr bwMode="auto">
          <a:xfrm>
            <a:off x="6610870" y="683770"/>
            <a:ext cx="1008406"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Prototipo</a:t>
            </a:r>
          </a:p>
        </p:txBody>
      </p:sp>
      <p:sp>
        <p:nvSpPr>
          <p:cNvPr id="11" name="Rectángulo 10"/>
          <p:cNvSpPr/>
          <p:nvPr/>
        </p:nvSpPr>
        <p:spPr bwMode="auto">
          <a:xfrm>
            <a:off x="7623618"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Ejercicio</a:t>
            </a:r>
          </a:p>
        </p:txBody>
      </p:sp>
      <p:sp>
        <p:nvSpPr>
          <p:cNvPr id="14" name="Rectángulo 13">
            <a:extLst>
              <a:ext uri="{FF2B5EF4-FFF2-40B4-BE49-F238E27FC236}">
                <a16:creationId xmlns:a16="http://schemas.microsoft.com/office/drawing/2014/main" id="{5C6F463A-B6BC-41DE-B0B9-C1854890B956}"/>
              </a:ext>
            </a:extLst>
          </p:cNvPr>
          <p:cNvSpPr/>
          <p:nvPr/>
        </p:nvSpPr>
        <p:spPr bwMode="auto">
          <a:xfrm>
            <a:off x="5652120" y="692696"/>
            <a:ext cx="954408"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Ejemplo</a:t>
            </a:r>
          </a:p>
        </p:txBody>
      </p:sp>
      <p:sp>
        <p:nvSpPr>
          <p:cNvPr id="15" name="Rectángulo 14">
            <a:extLst>
              <a:ext uri="{FF2B5EF4-FFF2-40B4-BE49-F238E27FC236}">
                <a16:creationId xmlns:a16="http://schemas.microsoft.com/office/drawing/2014/main" id="{B62EB0BB-B649-461B-BAED-21282BD7C4C8}"/>
              </a:ext>
            </a:extLst>
          </p:cNvPr>
          <p:cNvSpPr/>
          <p:nvPr/>
        </p:nvSpPr>
        <p:spPr bwMode="auto">
          <a:xfrm>
            <a:off x="2987824" y="682976"/>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Extensiones</a:t>
            </a:r>
          </a:p>
        </p:txBody>
      </p:sp>
      <p:sp>
        <p:nvSpPr>
          <p:cNvPr id="4" name="CuadroTexto 3">
            <a:extLst>
              <a:ext uri="{FF2B5EF4-FFF2-40B4-BE49-F238E27FC236}">
                <a16:creationId xmlns:a16="http://schemas.microsoft.com/office/drawing/2014/main" id="{6BC783F7-73B1-4E03-9E50-F8AE7604B492}"/>
              </a:ext>
            </a:extLst>
          </p:cNvPr>
          <p:cNvSpPr txBox="1"/>
          <p:nvPr/>
        </p:nvSpPr>
        <p:spPr>
          <a:xfrm>
            <a:off x="677233" y="1550993"/>
            <a:ext cx="4131738" cy="323165"/>
          </a:xfrm>
          <a:prstGeom prst="rect">
            <a:avLst/>
          </a:prstGeom>
          <a:noFill/>
        </p:spPr>
        <p:txBody>
          <a:bodyPr wrap="square" rtlCol="0">
            <a:spAutoFit/>
          </a:bodyPr>
          <a:lstStyle/>
          <a:p>
            <a:pPr algn="l"/>
            <a:r>
              <a:rPr lang="es-ES" sz="1500" b="1" dirty="0" smtClean="0">
                <a:solidFill>
                  <a:srgbClr val="FF0000"/>
                </a:solidFill>
                <a:latin typeface="+mn-lt"/>
              </a:rPr>
              <a:t>Ejemplo</a:t>
            </a:r>
            <a:endParaRPr lang="es-ES" sz="1500" b="1" dirty="0">
              <a:solidFill>
                <a:srgbClr val="FF0000"/>
              </a:solidFill>
              <a:latin typeface="+mn-lt"/>
            </a:endParaRPr>
          </a:p>
        </p:txBody>
      </p:sp>
      <p:pic>
        <p:nvPicPr>
          <p:cNvPr id="12" name="Picture 2" descr="Resultado de imagen de casa a la venta dibujo">
            <a:extLst>
              <a:ext uri="{FF2B5EF4-FFF2-40B4-BE49-F238E27FC236}">
                <a16:creationId xmlns:a16="http://schemas.microsoft.com/office/drawing/2014/main" id="{BA5FD2C5-17F5-4C17-80B7-303DA5C96F3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032"/>
          <a:stretch/>
        </p:blipFill>
        <p:spPr bwMode="auto">
          <a:xfrm>
            <a:off x="1016655" y="2023973"/>
            <a:ext cx="2002160" cy="139343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4" cstate="print"/>
          <a:stretch>
            <a:fillRect/>
          </a:stretch>
        </p:blipFill>
        <p:spPr>
          <a:xfrm>
            <a:off x="86298" y="3861047"/>
            <a:ext cx="4348039" cy="2833497"/>
          </a:xfrm>
          <a:prstGeom prst="rect">
            <a:avLst/>
          </a:prstGeom>
        </p:spPr>
      </p:pic>
      <p:sp>
        <p:nvSpPr>
          <p:cNvPr id="13" name="Rectángulo 12"/>
          <p:cNvSpPr/>
          <p:nvPr/>
        </p:nvSpPr>
        <p:spPr>
          <a:xfrm>
            <a:off x="4355976" y="1560716"/>
            <a:ext cx="4703109" cy="2923877"/>
          </a:xfrm>
          <a:prstGeom prst="rect">
            <a:avLst/>
          </a:prstGeom>
          <a:solidFill>
            <a:srgbClr val="CCFFFF"/>
          </a:solidFill>
        </p:spPr>
        <p:txBody>
          <a:bodyPr wrap="square">
            <a:spAutoFit/>
          </a:bodyPr>
          <a:lstStyle/>
          <a:p>
            <a:pPr algn="l"/>
            <a:r>
              <a:rPr lang="es-ES" dirty="0" err="1"/>
              <a:t>library</a:t>
            </a:r>
            <a:r>
              <a:rPr lang="es-ES" dirty="0"/>
              <a:t>(ggplot2)</a:t>
            </a:r>
          </a:p>
          <a:p>
            <a:pPr algn="l"/>
            <a:r>
              <a:rPr lang="es-ES" dirty="0" smtClean="0">
                <a:solidFill>
                  <a:srgbClr val="9D8F0F"/>
                </a:solidFill>
              </a:rPr>
              <a:t># </a:t>
            </a:r>
            <a:r>
              <a:rPr lang="es-ES" dirty="0">
                <a:solidFill>
                  <a:srgbClr val="9D8F0F"/>
                </a:solidFill>
              </a:rPr>
              <a:t>gráfico de dispersión</a:t>
            </a:r>
          </a:p>
          <a:p>
            <a:pPr algn="l"/>
            <a:r>
              <a:rPr lang="es-ES" dirty="0" err="1"/>
              <a:t>ggplot</a:t>
            </a:r>
            <a:r>
              <a:rPr lang="es-ES" dirty="0"/>
              <a:t>()+aes(x=superficie, y=precio, color=exterior)+</a:t>
            </a:r>
            <a:r>
              <a:rPr lang="es-ES" dirty="0" err="1"/>
              <a:t>geom_point</a:t>
            </a:r>
            <a:r>
              <a:rPr lang="es-ES" dirty="0" smtClean="0"/>
              <a:t>()</a:t>
            </a:r>
            <a:endParaRPr lang="es-ES" dirty="0"/>
          </a:p>
          <a:p>
            <a:pPr algn="l"/>
            <a:r>
              <a:rPr lang="es-ES" dirty="0">
                <a:solidFill>
                  <a:srgbClr val="9D8F0F"/>
                </a:solidFill>
              </a:rPr>
              <a:t># estimación de la regresión lineal</a:t>
            </a:r>
          </a:p>
          <a:p>
            <a:pPr algn="l"/>
            <a:r>
              <a:rPr lang="es-ES" dirty="0"/>
              <a:t>modelo&lt;-lm(formula=</a:t>
            </a:r>
            <a:r>
              <a:rPr lang="es-ES" dirty="0" err="1"/>
              <a:t>pisos$precio~pisos$superficie+pisos$exterior</a:t>
            </a:r>
            <a:r>
              <a:rPr lang="es-ES" dirty="0"/>
              <a:t>, data=pisos)</a:t>
            </a:r>
          </a:p>
          <a:p>
            <a:pPr algn="l"/>
            <a:r>
              <a:rPr lang="es-ES" dirty="0" err="1"/>
              <a:t>summary</a:t>
            </a:r>
            <a:r>
              <a:rPr lang="es-ES" dirty="0"/>
              <a:t>(modelo)</a:t>
            </a:r>
          </a:p>
        </p:txBody>
      </p:sp>
      <p:pic>
        <p:nvPicPr>
          <p:cNvPr id="16" name="Imagen 15"/>
          <p:cNvPicPr>
            <a:picLocks noChangeAspect="1"/>
          </p:cNvPicPr>
          <p:nvPr/>
        </p:nvPicPr>
        <p:blipFill rotWithShape="1">
          <a:blip r:embed="rId5" cstate="print"/>
          <a:srcRect t="65171" r="70076" b="5429"/>
          <a:stretch/>
        </p:blipFill>
        <p:spPr>
          <a:xfrm>
            <a:off x="4355976" y="3764502"/>
            <a:ext cx="4758258" cy="2629563"/>
          </a:xfrm>
          <a:prstGeom prst="rect">
            <a:avLst/>
          </a:prstGeom>
        </p:spPr>
      </p:pic>
      <p:sp>
        <p:nvSpPr>
          <p:cNvPr id="17" name="Elipse 16"/>
          <p:cNvSpPr/>
          <p:nvPr/>
        </p:nvSpPr>
        <p:spPr bwMode="auto">
          <a:xfrm>
            <a:off x="1619672" y="4115492"/>
            <a:ext cx="571448" cy="514550"/>
          </a:xfrm>
          <a:prstGeom prst="ellipse">
            <a:avLst/>
          </a:prstGeom>
          <a:noFill/>
          <a:ln>
            <a:solidFill>
              <a:srgbClr val="FF0000"/>
            </a:solidFill>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eaLnBrk="1" latinLnBrk="0" hangingPunct="1">
              <a:lnSpc>
                <a:spcPct val="100000"/>
              </a:lnSpc>
              <a:buClrTx/>
              <a:buSzTx/>
              <a:buFontTx/>
              <a:buNone/>
              <a:tabLst/>
            </a:pPr>
            <a:endParaRPr lang="es-ES" dirty="0">
              <a:solidFill>
                <a:schemeClr val="dk1"/>
              </a:solidFill>
            </a:endParaRPr>
          </a:p>
        </p:txBody>
      </p:sp>
      <p:sp>
        <p:nvSpPr>
          <p:cNvPr id="18" name="Elipse 17"/>
          <p:cNvSpPr/>
          <p:nvPr/>
        </p:nvSpPr>
        <p:spPr bwMode="auto">
          <a:xfrm>
            <a:off x="7524328" y="5013176"/>
            <a:ext cx="720080" cy="580657"/>
          </a:xfrm>
          <a:prstGeom prst="ellipse">
            <a:avLst/>
          </a:prstGeom>
          <a:noFill/>
          <a:ln>
            <a:solidFill>
              <a:srgbClr val="FF0000"/>
            </a:solidFill>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eaLnBrk="1" latinLnBrk="0" hangingPunct="1">
              <a:lnSpc>
                <a:spcPct val="100000"/>
              </a:lnSpc>
              <a:buClrTx/>
              <a:buSzTx/>
              <a:buFontTx/>
              <a:buNone/>
              <a:tabLst/>
            </a:pPr>
            <a:endParaRPr lang="es-ES" dirty="0">
              <a:solidFill>
                <a:schemeClr val="dk1"/>
              </a:solidFill>
            </a:endParaRPr>
          </a:p>
        </p:txBody>
      </p:sp>
    </p:spTree>
    <p:extLst>
      <p:ext uri="{BB962C8B-B14F-4D97-AF65-F5344CB8AC3E}">
        <p14:creationId xmlns:p14="http://schemas.microsoft.com/office/powerpoint/2010/main" val="37899685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555776" y="332656"/>
            <a:ext cx="6503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000" rIns="18000">
            <a:spAutoFit/>
          </a:bodyPr>
          <a:lstStyle>
            <a:lvl1pPr eaLnBrk="0" hangingPunct="0">
              <a:defRPr sz="1600">
                <a:solidFill>
                  <a:schemeClr val="tx1"/>
                </a:solidFill>
                <a:latin typeface="Frutiger-Light" pitchFamily="2" charset="0"/>
              </a:defRPr>
            </a:lvl1pPr>
            <a:lvl2pPr marL="742950" indent="-285750" eaLnBrk="0" hangingPunct="0">
              <a:defRPr sz="1600">
                <a:solidFill>
                  <a:schemeClr val="tx1"/>
                </a:solidFill>
                <a:latin typeface="Frutiger-Light" pitchFamily="2" charset="0"/>
              </a:defRPr>
            </a:lvl2pPr>
            <a:lvl3pPr marL="1143000" indent="-228600" eaLnBrk="0" hangingPunct="0">
              <a:defRPr sz="1600">
                <a:solidFill>
                  <a:schemeClr val="tx1"/>
                </a:solidFill>
                <a:latin typeface="Frutiger-Light" pitchFamily="2" charset="0"/>
              </a:defRPr>
            </a:lvl3pPr>
            <a:lvl4pPr marL="1600200" indent="-228600" eaLnBrk="0" hangingPunct="0">
              <a:defRPr sz="1600">
                <a:solidFill>
                  <a:schemeClr val="tx1"/>
                </a:solidFill>
                <a:latin typeface="Frutiger-Light" pitchFamily="2" charset="0"/>
              </a:defRPr>
            </a:lvl4pPr>
            <a:lvl5pPr marL="2057400" indent="-228600" eaLnBrk="0" hangingPunct="0">
              <a:defRPr sz="1600">
                <a:solidFill>
                  <a:schemeClr val="tx1"/>
                </a:solidFill>
                <a:latin typeface="Frutiger-Light" pitchFamily="2" charset="0"/>
              </a:defRPr>
            </a:lvl5pPr>
            <a:lvl6pPr marL="2514600" indent="-228600" algn="ctr" eaLnBrk="0" fontAlgn="base" hangingPunct="0">
              <a:spcBef>
                <a:spcPct val="50000"/>
              </a:spcBef>
              <a:spcAft>
                <a:spcPct val="0"/>
              </a:spcAft>
              <a:defRPr sz="1600">
                <a:solidFill>
                  <a:schemeClr val="tx1"/>
                </a:solidFill>
                <a:latin typeface="Frutiger-Light" pitchFamily="2" charset="0"/>
              </a:defRPr>
            </a:lvl6pPr>
            <a:lvl7pPr marL="2971800" indent="-228600" algn="ctr" eaLnBrk="0" fontAlgn="base" hangingPunct="0">
              <a:spcBef>
                <a:spcPct val="50000"/>
              </a:spcBef>
              <a:spcAft>
                <a:spcPct val="0"/>
              </a:spcAft>
              <a:defRPr sz="1600">
                <a:solidFill>
                  <a:schemeClr val="tx1"/>
                </a:solidFill>
                <a:latin typeface="Frutiger-Light" pitchFamily="2" charset="0"/>
              </a:defRPr>
            </a:lvl7pPr>
            <a:lvl8pPr marL="3429000" indent="-228600" algn="ctr" eaLnBrk="0" fontAlgn="base" hangingPunct="0">
              <a:spcBef>
                <a:spcPct val="50000"/>
              </a:spcBef>
              <a:spcAft>
                <a:spcPct val="0"/>
              </a:spcAft>
              <a:defRPr sz="1600">
                <a:solidFill>
                  <a:schemeClr val="tx1"/>
                </a:solidFill>
                <a:latin typeface="Frutiger-Light" pitchFamily="2" charset="0"/>
              </a:defRPr>
            </a:lvl8pPr>
            <a:lvl9pPr marL="3886200" indent="-228600" algn="ctr" eaLnBrk="0" fontAlgn="base" hangingPunct="0">
              <a:spcBef>
                <a:spcPct val="50000"/>
              </a:spcBef>
              <a:spcAft>
                <a:spcPct val="0"/>
              </a:spcAft>
              <a:defRPr sz="1600">
                <a:solidFill>
                  <a:schemeClr val="tx1"/>
                </a:solidFill>
                <a:latin typeface="Frutiger-Light" pitchFamily="2" charset="0"/>
              </a:defRPr>
            </a:lvl9pPr>
          </a:lstStyle>
          <a:p>
            <a:pPr algn="r" eaLnBrk="1" hangingPunct="1"/>
            <a:r>
              <a:rPr lang="es-ES" b="1" dirty="0">
                <a:solidFill>
                  <a:srgbClr val="FF0000"/>
                </a:solidFill>
                <a:latin typeface="Arial"/>
              </a:rPr>
              <a:t>Regresión</a:t>
            </a:r>
          </a:p>
        </p:txBody>
      </p:sp>
      <p:sp>
        <p:nvSpPr>
          <p:cNvPr id="2" name="Rectángulo 1"/>
          <p:cNvSpPr/>
          <p:nvPr/>
        </p:nvSpPr>
        <p:spPr bwMode="auto">
          <a:xfrm>
            <a:off x="0" y="683770"/>
            <a:ext cx="1520382" cy="441768"/>
          </a:xfrm>
          <a:prstGeom prst="rect">
            <a:avLst/>
          </a:prstGeom>
          <a:solidFill>
            <a:schemeClr val="bg1">
              <a:lumMod val="95000"/>
            </a:schemeClr>
          </a:solidFill>
          <a:ln>
            <a:solidFill>
              <a:schemeClr val="bg1">
                <a:lumMod val="7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Introducción</a:t>
            </a:r>
            <a:r>
              <a:rPr lang="es-ES" sz="1400" b="1" dirty="0">
                <a:solidFill>
                  <a:schemeClr val="bg1"/>
                </a:solidFill>
              </a:rPr>
              <a:t> </a:t>
            </a:r>
            <a:r>
              <a:rPr lang="es-ES" sz="1400" b="1" dirty="0">
                <a:solidFill>
                  <a:schemeClr val="bg1">
                    <a:lumMod val="75000"/>
                  </a:schemeClr>
                </a:solidFill>
              </a:rPr>
              <a:t>y</a:t>
            </a:r>
            <a:r>
              <a:rPr lang="es-ES" sz="1400" b="1" dirty="0">
                <a:solidFill>
                  <a:schemeClr val="bg1"/>
                </a:solidFill>
              </a:rPr>
              <a:t> </a:t>
            </a:r>
            <a:r>
              <a:rPr lang="es-ES" sz="1400" b="1" dirty="0">
                <a:solidFill>
                  <a:schemeClr val="bg1">
                    <a:lumMod val="75000"/>
                  </a:schemeClr>
                </a:solidFill>
              </a:rPr>
              <a:t>fundamentos</a:t>
            </a:r>
          </a:p>
        </p:txBody>
      </p:sp>
      <p:sp>
        <p:nvSpPr>
          <p:cNvPr id="8" name="Rectángulo 7"/>
          <p:cNvSpPr/>
          <p:nvPr/>
        </p:nvSpPr>
        <p:spPr bwMode="auto">
          <a:xfrm>
            <a:off x="1475656" y="683770"/>
            <a:ext cx="1520382" cy="441768"/>
          </a:xfrm>
          <a:prstGeom prst="rect">
            <a:avLst/>
          </a:prstGeom>
          <a:solidFill>
            <a:srgbClr val="FF6600"/>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solidFill>
              </a:rPr>
              <a:t>Interpretación de resultados</a:t>
            </a:r>
          </a:p>
        </p:txBody>
      </p:sp>
      <p:sp>
        <p:nvSpPr>
          <p:cNvPr id="9" name="Rectángulo 8"/>
          <p:cNvSpPr/>
          <p:nvPr/>
        </p:nvSpPr>
        <p:spPr bwMode="auto">
          <a:xfrm>
            <a:off x="4471695" y="683770"/>
            <a:ext cx="1252434"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Trabajando con R</a:t>
            </a:r>
          </a:p>
        </p:txBody>
      </p:sp>
      <p:sp>
        <p:nvSpPr>
          <p:cNvPr id="10" name="Rectángulo 9"/>
          <p:cNvSpPr/>
          <p:nvPr/>
        </p:nvSpPr>
        <p:spPr bwMode="auto">
          <a:xfrm>
            <a:off x="6610870" y="683770"/>
            <a:ext cx="1008406"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Prototipo</a:t>
            </a:r>
          </a:p>
        </p:txBody>
      </p:sp>
      <p:sp>
        <p:nvSpPr>
          <p:cNvPr id="11" name="Rectángulo 10"/>
          <p:cNvSpPr/>
          <p:nvPr/>
        </p:nvSpPr>
        <p:spPr bwMode="auto">
          <a:xfrm>
            <a:off x="7623618"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Ejercicio</a:t>
            </a:r>
          </a:p>
        </p:txBody>
      </p:sp>
      <p:sp>
        <p:nvSpPr>
          <p:cNvPr id="14" name="Rectángulo 13">
            <a:extLst>
              <a:ext uri="{FF2B5EF4-FFF2-40B4-BE49-F238E27FC236}">
                <a16:creationId xmlns:a16="http://schemas.microsoft.com/office/drawing/2014/main" id="{5C6F463A-B6BC-41DE-B0B9-C1854890B956}"/>
              </a:ext>
            </a:extLst>
          </p:cNvPr>
          <p:cNvSpPr/>
          <p:nvPr/>
        </p:nvSpPr>
        <p:spPr bwMode="auto">
          <a:xfrm>
            <a:off x="5652120" y="692696"/>
            <a:ext cx="954408"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Ejemplo</a:t>
            </a:r>
          </a:p>
        </p:txBody>
      </p:sp>
      <p:sp>
        <p:nvSpPr>
          <p:cNvPr id="15" name="Rectángulo 14">
            <a:extLst>
              <a:ext uri="{FF2B5EF4-FFF2-40B4-BE49-F238E27FC236}">
                <a16:creationId xmlns:a16="http://schemas.microsoft.com/office/drawing/2014/main" id="{B62EB0BB-B649-461B-BAED-21282BD7C4C8}"/>
              </a:ext>
            </a:extLst>
          </p:cNvPr>
          <p:cNvSpPr/>
          <p:nvPr/>
        </p:nvSpPr>
        <p:spPr bwMode="auto">
          <a:xfrm>
            <a:off x="2987824" y="682976"/>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Extensiones</a:t>
            </a:r>
          </a:p>
        </p:txBody>
      </p:sp>
      <p:sp>
        <p:nvSpPr>
          <p:cNvPr id="4" name="CuadroTexto 3">
            <a:extLst>
              <a:ext uri="{FF2B5EF4-FFF2-40B4-BE49-F238E27FC236}">
                <a16:creationId xmlns:a16="http://schemas.microsoft.com/office/drawing/2014/main" id="{6BC783F7-73B1-4E03-9E50-F8AE7604B492}"/>
              </a:ext>
            </a:extLst>
          </p:cNvPr>
          <p:cNvSpPr txBox="1"/>
          <p:nvPr/>
        </p:nvSpPr>
        <p:spPr>
          <a:xfrm>
            <a:off x="677233" y="1550993"/>
            <a:ext cx="4131738" cy="323165"/>
          </a:xfrm>
          <a:prstGeom prst="rect">
            <a:avLst/>
          </a:prstGeom>
          <a:noFill/>
        </p:spPr>
        <p:txBody>
          <a:bodyPr wrap="square" rtlCol="0">
            <a:spAutoFit/>
          </a:bodyPr>
          <a:lstStyle/>
          <a:p>
            <a:pPr algn="l"/>
            <a:r>
              <a:rPr lang="es-ES" sz="1500" dirty="0">
                <a:latin typeface="+mn-lt"/>
              </a:rPr>
              <a:t>Ejemplo </a:t>
            </a:r>
            <a:r>
              <a:rPr lang="es-ES" sz="1500" dirty="0" err="1" smtClean="0">
                <a:latin typeface="+mn-lt"/>
              </a:rPr>
              <a:t>bivariante</a:t>
            </a:r>
            <a:endParaRPr lang="es-ES" sz="1500" dirty="0">
              <a:latin typeface="+mn-lt"/>
            </a:endParaRPr>
          </a:p>
        </p:txBody>
      </p:sp>
      <p:pic>
        <p:nvPicPr>
          <p:cNvPr id="12" name="Picture 2" descr="Resultado de imagen de casa a la venta dibujo">
            <a:extLst>
              <a:ext uri="{FF2B5EF4-FFF2-40B4-BE49-F238E27FC236}">
                <a16:creationId xmlns:a16="http://schemas.microsoft.com/office/drawing/2014/main" id="{BA5FD2C5-17F5-4C17-80B7-303DA5C96F3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032"/>
          <a:stretch/>
        </p:blipFill>
        <p:spPr bwMode="auto">
          <a:xfrm>
            <a:off x="1016655" y="2023973"/>
            <a:ext cx="2002160" cy="1393430"/>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p:cNvPicPr>
            <a:picLocks noChangeAspect="1"/>
          </p:cNvPicPr>
          <p:nvPr/>
        </p:nvPicPr>
        <p:blipFill rotWithShape="1">
          <a:blip r:embed="rId4" cstate="print"/>
          <a:srcRect t="65171" r="70076" b="5429"/>
          <a:stretch/>
        </p:blipFill>
        <p:spPr>
          <a:xfrm>
            <a:off x="4268839" y="1405906"/>
            <a:ext cx="4758258" cy="2629563"/>
          </a:xfrm>
          <a:prstGeom prst="rect">
            <a:avLst/>
          </a:prstGeom>
        </p:spPr>
      </p:pic>
      <p:sp>
        <p:nvSpPr>
          <p:cNvPr id="5" name="CuadroTexto 4"/>
          <p:cNvSpPr txBox="1"/>
          <p:nvPr/>
        </p:nvSpPr>
        <p:spPr>
          <a:xfrm>
            <a:off x="223730" y="4506649"/>
            <a:ext cx="8568952" cy="1292662"/>
          </a:xfrm>
          <a:prstGeom prst="rect">
            <a:avLst/>
          </a:prstGeom>
          <a:noFill/>
        </p:spPr>
        <p:txBody>
          <a:bodyPr wrap="square" rtlCol="0">
            <a:spAutoFit/>
          </a:bodyPr>
          <a:lstStyle/>
          <a:p>
            <a:pPr marL="171450" indent="-171450" algn="l">
              <a:buFont typeface="Arial" panose="020B0604020202020204" pitchFamily="34" charset="0"/>
              <a:buChar char="•"/>
            </a:pPr>
            <a:r>
              <a:rPr lang="es-ES" sz="1200" dirty="0" smtClean="0">
                <a:latin typeface="+mn-lt"/>
              </a:rPr>
              <a:t>Error estándar: precisión de la estimación del beta, cuánto podría haber variado la estimación con otros datos; más precisión cuanto menor su valor respecto al beta</a:t>
            </a:r>
          </a:p>
          <a:p>
            <a:pPr marL="171450" indent="-171450" algn="l">
              <a:buFont typeface="Arial" panose="020B0604020202020204" pitchFamily="34" charset="0"/>
              <a:buChar char="•"/>
            </a:pPr>
            <a:r>
              <a:rPr lang="es-ES" sz="1200" dirty="0" smtClean="0">
                <a:latin typeface="+mn-lt"/>
              </a:rPr>
              <a:t>Ratio t: precisión de forma relativa    b estimado/error estándar mejor cuanto mayor en valor absoluto</a:t>
            </a:r>
          </a:p>
          <a:p>
            <a:pPr marL="171450" indent="-171450" algn="l">
              <a:buFont typeface="Arial" panose="020B0604020202020204" pitchFamily="34" charset="0"/>
              <a:buChar char="•"/>
            </a:pPr>
            <a:r>
              <a:rPr lang="es-ES" sz="1200" dirty="0" err="1" smtClean="0">
                <a:latin typeface="+mn-lt"/>
              </a:rPr>
              <a:t>Pvalor</a:t>
            </a:r>
            <a:r>
              <a:rPr lang="es-ES" sz="1200" dirty="0" smtClean="0">
                <a:latin typeface="+mn-lt"/>
              </a:rPr>
              <a:t>: probabilidad de obtener estos resultados (u otros más desfavorables) si realmente el verdadero beta fuese cero</a:t>
            </a:r>
          </a:p>
          <a:p>
            <a:pPr marL="171450" indent="-171450" algn="l">
              <a:buFont typeface="Arial" panose="020B0604020202020204" pitchFamily="34" charset="0"/>
              <a:buChar char="•"/>
            </a:pPr>
            <a:r>
              <a:rPr lang="es-ES" sz="1200" dirty="0" smtClean="0">
                <a:latin typeface="+mn-lt"/>
              </a:rPr>
              <a:t>Cuanto mayor |t| (en valor absoluto), menor p-valor y más evidencia de que los resultados NO se deben al azar</a:t>
            </a:r>
            <a:endParaRPr lang="es-ES" sz="1200" dirty="0">
              <a:latin typeface="+mn-lt"/>
            </a:endParaRPr>
          </a:p>
        </p:txBody>
      </p:sp>
      <p:sp>
        <p:nvSpPr>
          <p:cNvPr id="7" name="Rectángulo 6"/>
          <p:cNvSpPr/>
          <p:nvPr/>
        </p:nvSpPr>
        <p:spPr>
          <a:xfrm>
            <a:off x="5436096" y="2564904"/>
            <a:ext cx="2880320" cy="648072"/>
          </a:xfrm>
          <a:prstGeom prst="rect">
            <a:avLst/>
          </a:prstGeom>
          <a:ln w="28575">
            <a:solidFill>
              <a:srgbClr val="FF0000"/>
            </a:solidFill>
          </a:ln>
        </p:spPr>
        <p:txBody>
          <a:bodyPr wrap="square" rtlCol="0" anchor="ctr">
            <a:spAutoFit/>
          </a:bodyPr>
          <a:lstStyle/>
          <a:p>
            <a:pPr algn="l"/>
            <a:endParaRPr lang="es-ES" dirty="0" smtClean="0">
              <a:solidFill>
                <a:srgbClr val="555555"/>
              </a:solidFill>
              <a:latin typeface="Cambria Math" panose="02040503050406030204" pitchFamily="18" charset="0"/>
            </a:endParaRPr>
          </a:p>
        </p:txBody>
      </p:sp>
    </p:spTree>
    <p:extLst>
      <p:ext uri="{BB962C8B-B14F-4D97-AF65-F5344CB8AC3E}">
        <p14:creationId xmlns:p14="http://schemas.microsoft.com/office/powerpoint/2010/main" val="35555426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555776" y="332656"/>
            <a:ext cx="6503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000" rIns="18000">
            <a:spAutoFit/>
          </a:bodyPr>
          <a:lstStyle>
            <a:lvl1pPr eaLnBrk="0" hangingPunct="0">
              <a:defRPr sz="1600">
                <a:solidFill>
                  <a:schemeClr val="tx1"/>
                </a:solidFill>
                <a:latin typeface="Frutiger-Light" pitchFamily="2" charset="0"/>
              </a:defRPr>
            </a:lvl1pPr>
            <a:lvl2pPr marL="742950" indent="-285750" eaLnBrk="0" hangingPunct="0">
              <a:defRPr sz="1600">
                <a:solidFill>
                  <a:schemeClr val="tx1"/>
                </a:solidFill>
                <a:latin typeface="Frutiger-Light" pitchFamily="2" charset="0"/>
              </a:defRPr>
            </a:lvl2pPr>
            <a:lvl3pPr marL="1143000" indent="-228600" eaLnBrk="0" hangingPunct="0">
              <a:defRPr sz="1600">
                <a:solidFill>
                  <a:schemeClr val="tx1"/>
                </a:solidFill>
                <a:latin typeface="Frutiger-Light" pitchFamily="2" charset="0"/>
              </a:defRPr>
            </a:lvl3pPr>
            <a:lvl4pPr marL="1600200" indent="-228600" eaLnBrk="0" hangingPunct="0">
              <a:defRPr sz="1600">
                <a:solidFill>
                  <a:schemeClr val="tx1"/>
                </a:solidFill>
                <a:latin typeface="Frutiger-Light" pitchFamily="2" charset="0"/>
              </a:defRPr>
            </a:lvl4pPr>
            <a:lvl5pPr marL="2057400" indent="-228600" eaLnBrk="0" hangingPunct="0">
              <a:defRPr sz="1600">
                <a:solidFill>
                  <a:schemeClr val="tx1"/>
                </a:solidFill>
                <a:latin typeface="Frutiger-Light" pitchFamily="2" charset="0"/>
              </a:defRPr>
            </a:lvl5pPr>
            <a:lvl6pPr marL="2514600" indent="-228600" algn="ctr" eaLnBrk="0" fontAlgn="base" hangingPunct="0">
              <a:spcBef>
                <a:spcPct val="50000"/>
              </a:spcBef>
              <a:spcAft>
                <a:spcPct val="0"/>
              </a:spcAft>
              <a:defRPr sz="1600">
                <a:solidFill>
                  <a:schemeClr val="tx1"/>
                </a:solidFill>
                <a:latin typeface="Frutiger-Light" pitchFamily="2" charset="0"/>
              </a:defRPr>
            </a:lvl6pPr>
            <a:lvl7pPr marL="2971800" indent="-228600" algn="ctr" eaLnBrk="0" fontAlgn="base" hangingPunct="0">
              <a:spcBef>
                <a:spcPct val="50000"/>
              </a:spcBef>
              <a:spcAft>
                <a:spcPct val="0"/>
              </a:spcAft>
              <a:defRPr sz="1600">
                <a:solidFill>
                  <a:schemeClr val="tx1"/>
                </a:solidFill>
                <a:latin typeface="Frutiger-Light" pitchFamily="2" charset="0"/>
              </a:defRPr>
            </a:lvl7pPr>
            <a:lvl8pPr marL="3429000" indent="-228600" algn="ctr" eaLnBrk="0" fontAlgn="base" hangingPunct="0">
              <a:spcBef>
                <a:spcPct val="50000"/>
              </a:spcBef>
              <a:spcAft>
                <a:spcPct val="0"/>
              </a:spcAft>
              <a:defRPr sz="1600">
                <a:solidFill>
                  <a:schemeClr val="tx1"/>
                </a:solidFill>
                <a:latin typeface="Frutiger-Light" pitchFamily="2" charset="0"/>
              </a:defRPr>
            </a:lvl8pPr>
            <a:lvl9pPr marL="3886200" indent="-228600" algn="ctr" eaLnBrk="0" fontAlgn="base" hangingPunct="0">
              <a:spcBef>
                <a:spcPct val="50000"/>
              </a:spcBef>
              <a:spcAft>
                <a:spcPct val="0"/>
              </a:spcAft>
              <a:defRPr sz="1600">
                <a:solidFill>
                  <a:schemeClr val="tx1"/>
                </a:solidFill>
                <a:latin typeface="Frutiger-Light" pitchFamily="2" charset="0"/>
              </a:defRPr>
            </a:lvl9pPr>
          </a:lstStyle>
          <a:p>
            <a:pPr algn="r" eaLnBrk="1" hangingPunct="1"/>
            <a:r>
              <a:rPr lang="es-ES" b="1" dirty="0">
                <a:solidFill>
                  <a:srgbClr val="FF0000"/>
                </a:solidFill>
                <a:latin typeface="Arial"/>
              </a:rPr>
              <a:t>Regresión</a:t>
            </a:r>
          </a:p>
        </p:txBody>
      </p:sp>
      <p:sp>
        <p:nvSpPr>
          <p:cNvPr id="2" name="Rectángulo 1"/>
          <p:cNvSpPr/>
          <p:nvPr/>
        </p:nvSpPr>
        <p:spPr bwMode="auto">
          <a:xfrm>
            <a:off x="0" y="683770"/>
            <a:ext cx="1520382" cy="441768"/>
          </a:xfrm>
          <a:prstGeom prst="rect">
            <a:avLst/>
          </a:prstGeom>
          <a:solidFill>
            <a:schemeClr val="bg1">
              <a:lumMod val="95000"/>
            </a:schemeClr>
          </a:solidFill>
          <a:ln>
            <a:solidFill>
              <a:schemeClr val="bg1">
                <a:lumMod val="7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Introducción</a:t>
            </a:r>
            <a:r>
              <a:rPr lang="es-ES" sz="1400" b="1" dirty="0">
                <a:solidFill>
                  <a:schemeClr val="bg1"/>
                </a:solidFill>
              </a:rPr>
              <a:t> </a:t>
            </a:r>
            <a:r>
              <a:rPr lang="es-ES" sz="1400" b="1" dirty="0">
                <a:solidFill>
                  <a:schemeClr val="bg1">
                    <a:lumMod val="75000"/>
                  </a:schemeClr>
                </a:solidFill>
              </a:rPr>
              <a:t>y</a:t>
            </a:r>
            <a:r>
              <a:rPr lang="es-ES" sz="1400" b="1" dirty="0">
                <a:solidFill>
                  <a:schemeClr val="bg1"/>
                </a:solidFill>
              </a:rPr>
              <a:t> </a:t>
            </a:r>
            <a:r>
              <a:rPr lang="es-ES" sz="1400" b="1" dirty="0">
                <a:solidFill>
                  <a:schemeClr val="bg1">
                    <a:lumMod val="75000"/>
                  </a:schemeClr>
                </a:solidFill>
              </a:rPr>
              <a:t>fundamentos</a:t>
            </a:r>
          </a:p>
        </p:txBody>
      </p:sp>
      <p:sp>
        <p:nvSpPr>
          <p:cNvPr id="8" name="Rectángulo 7"/>
          <p:cNvSpPr/>
          <p:nvPr/>
        </p:nvSpPr>
        <p:spPr bwMode="auto">
          <a:xfrm>
            <a:off x="1475656" y="683770"/>
            <a:ext cx="1520382" cy="441768"/>
          </a:xfrm>
          <a:prstGeom prst="rect">
            <a:avLst/>
          </a:prstGeom>
          <a:solidFill>
            <a:srgbClr val="FF6600"/>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solidFill>
              </a:rPr>
              <a:t>Interpretación de resultados</a:t>
            </a:r>
          </a:p>
        </p:txBody>
      </p:sp>
      <p:sp>
        <p:nvSpPr>
          <p:cNvPr id="9" name="Rectángulo 8"/>
          <p:cNvSpPr/>
          <p:nvPr/>
        </p:nvSpPr>
        <p:spPr bwMode="auto">
          <a:xfrm>
            <a:off x="4471695" y="683770"/>
            <a:ext cx="1252434"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Trabajando con R</a:t>
            </a:r>
          </a:p>
        </p:txBody>
      </p:sp>
      <p:sp>
        <p:nvSpPr>
          <p:cNvPr id="10" name="Rectángulo 9"/>
          <p:cNvSpPr/>
          <p:nvPr/>
        </p:nvSpPr>
        <p:spPr bwMode="auto">
          <a:xfrm>
            <a:off x="6610870" y="683770"/>
            <a:ext cx="1008406"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Prototipo</a:t>
            </a:r>
          </a:p>
        </p:txBody>
      </p:sp>
      <p:sp>
        <p:nvSpPr>
          <p:cNvPr id="11" name="Rectángulo 10"/>
          <p:cNvSpPr/>
          <p:nvPr/>
        </p:nvSpPr>
        <p:spPr bwMode="auto">
          <a:xfrm>
            <a:off x="7623618"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Ejercicio</a:t>
            </a:r>
          </a:p>
        </p:txBody>
      </p:sp>
      <p:sp>
        <p:nvSpPr>
          <p:cNvPr id="14" name="Rectángulo 13">
            <a:extLst>
              <a:ext uri="{FF2B5EF4-FFF2-40B4-BE49-F238E27FC236}">
                <a16:creationId xmlns:a16="http://schemas.microsoft.com/office/drawing/2014/main" id="{5C6F463A-B6BC-41DE-B0B9-C1854890B956}"/>
              </a:ext>
            </a:extLst>
          </p:cNvPr>
          <p:cNvSpPr/>
          <p:nvPr/>
        </p:nvSpPr>
        <p:spPr bwMode="auto">
          <a:xfrm>
            <a:off x="5652120" y="692696"/>
            <a:ext cx="954408"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Ejemplo</a:t>
            </a:r>
          </a:p>
        </p:txBody>
      </p:sp>
      <p:sp>
        <p:nvSpPr>
          <p:cNvPr id="15" name="Rectángulo 14">
            <a:extLst>
              <a:ext uri="{FF2B5EF4-FFF2-40B4-BE49-F238E27FC236}">
                <a16:creationId xmlns:a16="http://schemas.microsoft.com/office/drawing/2014/main" id="{B62EB0BB-B649-461B-BAED-21282BD7C4C8}"/>
              </a:ext>
            </a:extLst>
          </p:cNvPr>
          <p:cNvSpPr/>
          <p:nvPr/>
        </p:nvSpPr>
        <p:spPr bwMode="auto">
          <a:xfrm>
            <a:off x="2987824" y="682976"/>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Extensiones</a:t>
            </a:r>
          </a:p>
        </p:txBody>
      </p:sp>
      <p:sp>
        <p:nvSpPr>
          <p:cNvPr id="4" name="CuadroTexto 3">
            <a:extLst>
              <a:ext uri="{FF2B5EF4-FFF2-40B4-BE49-F238E27FC236}">
                <a16:creationId xmlns:a16="http://schemas.microsoft.com/office/drawing/2014/main" id="{6BC783F7-73B1-4E03-9E50-F8AE7604B492}"/>
              </a:ext>
            </a:extLst>
          </p:cNvPr>
          <p:cNvSpPr txBox="1"/>
          <p:nvPr/>
        </p:nvSpPr>
        <p:spPr>
          <a:xfrm>
            <a:off x="677233" y="1550993"/>
            <a:ext cx="4131738" cy="323165"/>
          </a:xfrm>
          <a:prstGeom prst="rect">
            <a:avLst/>
          </a:prstGeom>
          <a:noFill/>
        </p:spPr>
        <p:txBody>
          <a:bodyPr wrap="square" rtlCol="0">
            <a:spAutoFit/>
          </a:bodyPr>
          <a:lstStyle/>
          <a:p>
            <a:pPr algn="l"/>
            <a:r>
              <a:rPr lang="es-ES" sz="1500" dirty="0">
                <a:latin typeface="+mn-lt"/>
              </a:rPr>
              <a:t>Ejemplo </a:t>
            </a:r>
            <a:r>
              <a:rPr lang="es-ES" sz="1500" dirty="0" err="1" smtClean="0">
                <a:latin typeface="+mn-lt"/>
              </a:rPr>
              <a:t>bivariante</a:t>
            </a:r>
            <a:endParaRPr lang="es-ES" sz="1500" dirty="0">
              <a:latin typeface="+mn-lt"/>
            </a:endParaRPr>
          </a:p>
        </p:txBody>
      </p:sp>
      <p:pic>
        <p:nvPicPr>
          <p:cNvPr id="12" name="Picture 2" descr="Resultado de imagen de casa a la venta dibujo">
            <a:extLst>
              <a:ext uri="{FF2B5EF4-FFF2-40B4-BE49-F238E27FC236}">
                <a16:creationId xmlns:a16="http://schemas.microsoft.com/office/drawing/2014/main" id="{BA5FD2C5-17F5-4C17-80B7-303DA5C96F3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032"/>
          <a:stretch/>
        </p:blipFill>
        <p:spPr bwMode="auto">
          <a:xfrm>
            <a:off x="1016655" y="2023973"/>
            <a:ext cx="2002160" cy="1393430"/>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p:cNvPicPr>
            <a:picLocks noChangeAspect="1"/>
          </p:cNvPicPr>
          <p:nvPr/>
        </p:nvPicPr>
        <p:blipFill rotWithShape="1">
          <a:blip r:embed="rId4" cstate="print"/>
          <a:srcRect t="65171" r="70076" b="5429"/>
          <a:stretch/>
        </p:blipFill>
        <p:spPr>
          <a:xfrm>
            <a:off x="4268839" y="1405906"/>
            <a:ext cx="4758258" cy="2629563"/>
          </a:xfrm>
          <a:prstGeom prst="rect">
            <a:avLst/>
          </a:prstGeom>
        </p:spPr>
      </p:pic>
      <p:sp>
        <p:nvSpPr>
          <p:cNvPr id="5" name="CuadroTexto 4"/>
          <p:cNvSpPr txBox="1"/>
          <p:nvPr/>
        </p:nvSpPr>
        <p:spPr>
          <a:xfrm>
            <a:off x="223729" y="4506649"/>
            <a:ext cx="8803367" cy="2215991"/>
          </a:xfrm>
          <a:prstGeom prst="rect">
            <a:avLst/>
          </a:prstGeom>
          <a:noFill/>
        </p:spPr>
        <p:txBody>
          <a:bodyPr wrap="square" rtlCol="0">
            <a:spAutoFit/>
          </a:bodyPr>
          <a:lstStyle/>
          <a:p>
            <a:pPr marL="171450" indent="-171450" algn="l">
              <a:buFont typeface="Arial" panose="020B0604020202020204" pitchFamily="34" charset="0"/>
              <a:buChar char="•"/>
            </a:pPr>
            <a:r>
              <a:rPr lang="es-ES" sz="1200" dirty="0" smtClean="0">
                <a:latin typeface="+mn-lt"/>
              </a:rPr>
              <a:t>R cuadrado: proporción de varianza de la Y (precios) explicada por el modelo </a:t>
            </a:r>
            <a:r>
              <a:rPr lang="es-ES" sz="1200" dirty="0" err="1" smtClean="0">
                <a:latin typeface="+mn-lt"/>
              </a:rPr>
              <a:t>var</a:t>
            </a:r>
            <a:r>
              <a:rPr lang="es-ES" sz="1200" dirty="0" smtClean="0">
                <a:latin typeface="+mn-lt"/>
              </a:rPr>
              <a:t>(Y*)/</a:t>
            </a:r>
            <a:r>
              <a:rPr lang="es-ES" sz="1200" dirty="0" err="1" smtClean="0">
                <a:latin typeface="+mn-lt"/>
              </a:rPr>
              <a:t>var</a:t>
            </a:r>
            <a:r>
              <a:rPr lang="es-ES" sz="1200" dirty="0" smtClean="0">
                <a:latin typeface="+mn-lt"/>
              </a:rPr>
              <a:t>(Y) </a:t>
            </a:r>
          </a:p>
          <a:p>
            <a:pPr marL="171450" indent="-171450" algn="l">
              <a:buFont typeface="Arial" panose="020B0604020202020204" pitchFamily="34" charset="0"/>
              <a:buChar char="•"/>
            </a:pPr>
            <a:r>
              <a:rPr lang="es-ES" sz="1200" dirty="0" smtClean="0">
                <a:latin typeface="+mn-lt"/>
              </a:rPr>
              <a:t>Valor entre 0 y 1 (0/100%). Cuanto mayor, mejor bondad de ajuste.</a:t>
            </a:r>
          </a:p>
          <a:p>
            <a:pPr marL="171450" indent="-171450" algn="l">
              <a:buFont typeface="Arial" panose="020B0604020202020204" pitchFamily="34" charset="0"/>
              <a:buChar char="•"/>
            </a:pPr>
            <a:r>
              <a:rPr lang="es-ES" sz="1200" dirty="0" smtClean="0">
                <a:latin typeface="+mn-lt"/>
              </a:rPr>
              <a:t>Siempre aumenta si se añaden variables adicionales, aunque no tengan ningún poder explicativo</a:t>
            </a:r>
          </a:p>
          <a:p>
            <a:pPr marL="171450" indent="-171450" algn="l">
              <a:buFont typeface="Arial" panose="020B0604020202020204" pitchFamily="34" charset="0"/>
              <a:buChar char="•"/>
            </a:pPr>
            <a:r>
              <a:rPr lang="es-ES" sz="1200" dirty="0" smtClean="0">
                <a:latin typeface="+mn-lt"/>
              </a:rPr>
              <a:t>R cuadrado corregido: penaliza R2 teniendo en cuenta el número de variables del modelo</a:t>
            </a:r>
          </a:p>
          <a:p>
            <a:pPr marL="171450" indent="-171450" algn="l">
              <a:buFont typeface="Arial" panose="020B0604020202020204" pitchFamily="34" charset="0"/>
              <a:buChar char="•"/>
            </a:pPr>
            <a:r>
              <a:rPr lang="es-ES" sz="1200" dirty="0" smtClean="0">
                <a:latin typeface="+mn-lt"/>
              </a:rPr>
              <a:t>Para elegir modelos (con la misma Y) un criterio es elegir el que tenga MAYOR R2 corregido</a:t>
            </a:r>
          </a:p>
          <a:p>
            <a:pPr marL="171450" indent="-171450" algn="l">
              <a:buFont typeface="Arial" panose="020B0604020202020204" pitchFamily="34" charset="0"/>
              <a:buChar char="•"/>
            </a:pPr>
            <a:r>
              <a:rPr lang="es-ES" sz="1200" dirty="0" smtClean="0">
                <a:latin typeface="+mn-lt"/>
              </a:rPr>
              <a:t>PRECAUCIÓN: En modelos PREDICTIVOS, lo importante es la performance predictiva en el conjunto de validación, no R2!!!</a:t>
            </a:r>
          </a:p>
          <a:p>
            <a:pPr marL="171450" indent="-171450" algn="l">
              <a:buFont typeface="Arial" panose="020B0604020202020204" pitchFamily="34" charset="0"/>
              <a:buChar char="•"/>
            </a:pPr>
            <a:endParaRPr lang="es-ES" sz="1200" dirty="0">
              <a:latin typeface="+mn-lt"/>
            </a:endParaRPr>
          </a:p>
          <a:p>
            <a:pPr marL="171450" indent="-171450" algn="l">
              <a:buFont typeface="Arial" panose="020B0604020202020204" pitchFamily="34" charset="0"/>
              <a:buChar char="•"/>
            </a:pPr>
            <a:r>
              <a:rPr lang="es-ES" sz="1200" dirty="0" smtClean="0">
                <a:latin typeface="+mn-lt"/>
              </a:rPr>
              <a:t>Estadístico F: para testar si el modelo globalmente es significativo (no se debe al azar). Lo es si el p-valor es pequeño.</a:t>
            </a:r>
          </a:p>
        </p:txBody>
      </p:sp>
      <p:sp>
        <p:nvSpPr>
          <p:cNvPr id="7" name="Rectángulo 6"/>
          <p:cNvSpPr/>
          <p:nvPr/>
        </p:nvSpPr>
        <p:spPr>
          <a:xfrm>
            <a:off x="4367270" y="3379378"/>
            <a:ext cx="3949146" cy="648072"/>
          </a:xfrm>
          <a:prstGeom prst="rect">
            <a:avLst/>
          </a:prstGeom>
          <a:ln w="28575">
            <a:solidFill>
              <a:srgbClr val="FF0000"/>
            </a:solidFill>
          </a:ln>
        </p:spPr>
        <p:txBody>
          <a:bodyPr wrap="square" rtlCol="0" anchor="ctr">
            <a:spAutoFit/>
          </a:bodyPr>
          <a:lstStyle/>
          <a:p>
            <a:pPr algn="l"/>
            <a:endParaRPr lang="es-ES" dirty="0" smtClean="0">
              <a:solidFill>
                <a:srgbClr val="555555"/>
              </a:solidFill>
              <a:latin typeface="Cambria Math" panose="02040503050406030204" pitchFamily="18" charset="0"/>
            </a:endParaRPr>
          </a:p>
        </p:txBody>
      </p:sp>
    </p:spTree>
    <p:extLst>
      <p:ext uri="{BB962C8B-B14F-4D97-AF65-F5344CB8AC3E}">
        <p14:creationId xmlns:p14="http://schemas.microsoft.com/office/powerpoint/2010/main" val="33640758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555776" y="332656"/>
            <a:ext cx="6503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000" rIns="18000">
            <a:spAutoFit/>
          </a:bodyPr>
          <a:lstStyle>
            <a:lvl1pPr eaLnBrk="0" hangingPunct="0">
              <a:defRPr sz="1600">
                <a:solidFill>
                  <a:schemeClr val="tx1"/>
                </a:solidFill>
                <a:latin typeface="Frutiger-Light" pitchFamily="2" charset="0"/>
              </a:defRPr>
            </a:lvl1pPr>
            <a:lvl2pPr marL="742950" indent="-285750" eaLnBrk="0" hangingPunct="0">
              <a:defRPr sz="1600">
                <a:solidFill>
                  <a:schemeClr val="tx1"/>
                </a:solidFill>
                <a:latin typeface="Frutiger-Light" pitchFamily="2" charset="0"/>
              </a:defRPr>
            </a:lvl2pPr>
            <a:lvl3pPr marL="1143000" indent="-228600" eaLnBrk="0" hangingPunct="0">
              <a:defRPr sz="1600">
                <a:solidFill>
                  <a:schemeClr val="tx1"/>
                </a:solidFill>
                <a:latin typeface="Frutiger-Light" pitchFamily="2" charset="0"/>
              </a:defRPr>
            </a:lvl3pPr>
            <a:lvl4pPr marL="1600200" indent="-228600" eaLnBrk="0" hangingPunct="0">
              <a:defRPr sz="1600">
                <a:solidFill>
                  <a:schemeClr val="tx1"/>
                </a:solidFill>
                <a:latin typeface="Frutiger-Light" pitchFamily="2" charset="0"/>
              </a:defRPr>
            </a:lvl4pPr>
            <a:lvl5pPr marL="2057400" indent="-228600" eaLnBrk="0" hangingPunct="0">
              <a:defRPr sz="1600">
                <a:solidFill>
                  <a:schemeClr val="tx1"/>
                </a:solidFill>
                <a:latin typeface="Frutiger-Light" pitchFamily="2" charset="0"/>
              </a:defRPr>
            </a:lvl5pPr>
            <a:lvl6pPr marL="2514600" indent="-228600" algn="ctr" eaLnBrk="0" fontAlgn="base" hangingPunct="0">
              <a:spcBef>
                <a:spcPct val="50000"/>
              </a:spcBef>
              <a:spcAft>
                <a:spcPct val="0"/>
              </a:spcAft>
              <a:defRPr sz="1600">
                <a:solidFill>
                  <a:schemeClr val="tx1"/>
                </a:solidFill>
                <a:latin typeface="Frutiger-Light" pitchFamily="2" charset="0"/>
              </a:defRPr>
            </a:lvl6pPr>
            <a:lvl7pPr marL="2971800" indent="-228600" algn="ctr" eaLnBrk="0" fontAlgn="base" hangingPunct="0">
              <a:spcBef>
                <a:spcPct val="50000"/>
              </a:spcBef>
              <a:spcAft>
                <a:spcPct val="0"/>
              </a:spcAft>
              <a:defRPr sz="1600">
                <a:solidFill>
                  <a:schemeClr val="tx1"/>
                </a:solidFill>
                <a:latin typeface="Frutiger-Light" pitchFamily="2" charset="0"/>
              </a:defRPr>
            </a:lvl7pPr>
            <a:lvl8pPr marL="3429000" indent="-228600" algn="ctr" eaLnBrk="0" fontAlgn="base" hangingPunct="0">
              <a:spcBef>
                <a:spcPct val="50000"/>
              </a:spcBef>
              <a:spcAft>
                <a:spcPct val="0"/>
              </a:spcAft>
              <a:defRPr sz="1600">
                <a:solidFill>
                  <a:schemeClr val="tx1"/>
                </a:solidFill>
                <a:latin typeface="Frutiger-Light" pitchFamily="2" charset="0"/>
              </a:defRPr>
            </a:lvl8pPr>
            <a:lvl9pPr marL="3886200" indent="-228600" algn="ctr" eaLnBrk="0" fontAlgn="base" hangingPunct="0">
              <a:spcBef>
                <a:spcPct val="50000"/>
              </a:spcBef>
              <a:spcAft>
                <a:spcPct val="0"/>
              </a:spcAft>
              <a:defRPr sz="1600">
                <a:solidFill>
                  <a:schemeClr val="tx1"/>
                </a:solidFill>
                <a:latin typeface="Frutiger-Light" pitchFamily="2" charset="0"/>
              </a:defRPr>
            </a:lvl9pPr>
          </a:lstStyle>
          <a:p>
            <a:pPr algn="r" eaLnBrk="1" hangingPunct="1"/>
            <a:r>
              <a:rPr lang="es-ES" b="1" dirty="0">
                <a:solidFill>
                  <a:srgbClr val="FF0000"/>
                </a:solidFill>
                <a:latin typeface="Arial"/>
              </a:rPr>
              <a:t>Regresión</a:t>
            </a:r>
          </a:p>
        </p:txBody>
      </p:sp>
      <p:sp>
        <p:nvSpPr>
          <p:cNvPr id="2" name="Rectángulo 1"/>
          <p:cNvSpPr/>
          <p:nvPr/>
        </p:nvSpPr>
        <p:spPr bwMode="auto">
          <a:xfrm>
            <a:off x="0" y="683770"/>
            <a:ext cx="1520382" cy="441768"/>
          </a:xfrm>
          <a:prstGeom prst="rect">
            <a:avLst/>
          </a:prstGeom>
          <a:solidFill>
            <a:schemeClr val="bg1">
              <a:lumMod val="95000"/>
            </a:schemeClr>
          </a:solidFill>
          <a:ln>
            <a:solidFill>
              <a:schemeClr val="bg1">
                <a:lumMod val="7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Introducción</a:t>
            </a:r>
            <a:r>
              <a:rPr lang="es-ES" sz="1400" b="1" dirty="0">
                <a:solidFill>
                  <a:schemeClr val="bg1"/>
                </a:solidFill>
              </a:rPr>
              <a:t> </a:t>
            </a:r>
            <a:r>
              <a:rPr lang="es-ES" sz="1400" b="1" dirty="0">
                <a:solidFill>
                  <a:schemeClr val="bg1">
                    <a:lumMod val="75000"/>
                  </a:schemeClr>
                </a:solidFill>
              </a:rPr>
              <a:t>y</a:t>
            </a:r>
            <a:r>
              <a:rPr lang="es-ES" sz="1400" b="1" dirty="0">
                <a:solidFill>
                  <a:schemeClr val="bg1"/>
                </a:solidFill>
              </a:rPr>
              <a:t> </a:t>
            </a:r>
            <a:r>
              <a:rPr lang="es-ES" sz="1400" b="1" dirty="0">
                <a:solidFill>
                  <a:schemeClr val="bg1">
                    <a:lumMod val="75000"/>
                  </a:schemeClr>
                </a:solidFill>
              </a:rPr>
              <a:t>fundamentos</a:t>
            </a:r>
          </a:p>
        </p:txBody>
      </p:sp>
      <p:sp>
        <p:nvSpPr>
          <p:cNvPr id="8" name="Rectángulo 7"/>
          <p:cNvSpPr/>
          <p:nvPr/>
        </p:nvSpPr>
        <p:spPr bwMode="auto">
          <a:xfrm>
            <a:off x="1475656"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Interpretación</a:t>
            </a:r>
            <a:r>
              <a:rPr lang="es-ES" sz="1400" b="1" dirty="0">
                <a:solidFill>
                  <a:schemeClr val="bg1"/>
                </a:solidFill>
              </a:rPr>
              <a:t> </a:t>
            </a:r>
            <a:r>
              <a:rPr lang="es-ES" sz="1400" b="1" dirty="0">
                <a:solidFill>
                  <a:schemeClr val="bg1">
                    <a:lumMod val="75000"/>
                  </a:schemeClr>
                </a:solidFill>
              </a:rPr>
              <a:t>de</a:t>
            </a:r>
            <a:r>
              <a:rPr lang="es-ES" sz="1400" b="1" dirty="0">
                <a:solidFill>
                  <a:schemeClr val="bg1"/>
                </a:solidFill>
              </a:rPr>
              <a:t> </a:t>
            </a:r>
            <a:r>
              <a:rPr lang="es-ES" sz="1400" b="1" dirty="0">
                <a:solidFill>
                  <a:schemeClr val="bg1">
                    <a:lumMod val="75000"/>
                  </a:schemeClr>
                </a:solidFill>
              </a:rPr>
              <a:t>resultados</a:t>
            </a:r>
          </a:p>
        </p:txBody>
      </p:sp>
      <p:sp>
        <p:nvSpPr>
          <p:cNvPr id="9" name="Rectángulo 8"/>
          <p:cNvSpPr/>
          <p:nvPr/>
        </p:nvSpPr>
        <p:spPr bwMode="auto">
          <a:xfrm>
            <a:off x="4471695" y="683770"/>
            <a:ext cx="1252434"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Trabajando con R</a:t>
            </a:r>
          </a:p>
        </p:txBody>
      </p:sp>
      <p:sp>
        <p:nvSpPr>
          <p:cNvPr id="10" name="Rectángulo 9"/>
          <p:cNvSpPr/>
          <p:nvPr/>
        </p:nvSpPr>
        <p:spPr bwMode="auto">
          <a:xfrm>
            <a:off x="6610870" y="683770"/>
            <a:ext cx="1008406"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Prototipo</a:t>
            </a:r>
          </a:p>
        </p:txBody>
      </p:sp>
      <p:sp>
        <p:nvSpPr>
          <p:cNvPr id="11" name="Rectángulo 10"/>
          <p:cNvSpPr/>
          <p:nvPr/>
        </p:nvSpPr>
        <p:spPr bwMode="auto">
          <a:xfrm>
            <a:off x="7623618"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Ejercicio</a:t>
            </a:r>
          </a:p>
        </p:txBody>
      </p:sp>
      <p:sp>
        <p:nvSpPr>
          <p:cNvPr id="14" name="Rectángulo 13">
            <a:extLst>
              <a:ext uri="{FF2B5EF4-FFF2-40B4-BE49-F238E27FC236}">
                <a16:creationId xmlns:a16="http://schemas.microsoft.com/office/drawing/2014/main" id="{5C6F463A-B6BC-41DE-B0B9-C1854890B956}"/>
              </a:ext>
            </a:extLst>
          </p:cNvPr>
          <p:cNvSpPr/>
          <p:nvPr/>
        </p:nvSpPr>
        <p:spPr bwMode="auto">
          <a:xfrm>
            <a:off x="5652120" y="692696"/>
            <a:ext cx="954408"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Ejemplo</a:t>
            </a:r>
          </a:p>
        </p:txBody>
      </p:sp>
      <p:sp>
        <p:nvSpPr>
          <p:cNvPr id="15" name="Rectángulo 14">
            <a:extLst>
              <a:ext uri="{FF2B5EF4-FFF2-40B4-BE49-F238E27FC236}">
                <a16:creationId xmlns:a16="http://schemas.microsoft.com/office/drawing/2014/main" id="{B62EB0BB-B649-461B-BAED-21282BD7C4C8}"/>
              </a:ext>
            </a:extLst>
          </p:cNvPr>
          <p:cNvSpPr/>
          <p:nvPr/>
        </p:nvSpPr>
        <p:spPr bwMode="auto">
          <a:xfrm>
            <a:off x="2987824" y="682976"/>
            <a:ext cx="1520382" cy="441768"/>
          </a:xfrm>
          <a:prstGeom prst="rect">
            <a:avLst/>
          </a:prstGeom>
          <a:solidFill>
            <a:srgbClr val="FF6600"/>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solidFill>
              </a:rPr>
              <a:t>Extensiones</a:t>
            </a:r>
          </a:p>
        </p:txBody>
      </p:sp>
      <p:sp>
        <p:nvSpPr>
          <p:cNvPr id="4" name="CuadroTexto 3">
            <a:extLst>
              <a:ext uri="{FF2B5EF4-FFF2-40B4-BE49-F238E27FC236}">
                <a16:creationId xmlns:a16="http://schemas.microsoft.com/office/drawing/2014/main" id="{6BC783F7-73B1-4E03-9E50-F8AE7604B492}"/>
              </a:ext>
            </a:extLst>
          </p:cNvPr>
          <p:cNvSpPr txBox="1"/>
          <p:nvPr/>
        </p:nvSpPr>
        <p:spPr>
          <a:xfrm>
            <a:off x="1030321" y="1588953"/>
            <a:ext cx="4131738" cy="323165"/>
          </a:xfrm>
          <a:prstGeom prst="rect">
            <a:avLst/>
          </a:prstGeom>
          <a:noFill/>
        </p:spPr>
        <p:txBody>
          <a:bodyPr wrap="square" rtlCol="0">
            <a:spAutoFit/>
          </a:bodyPr>
          <a:lstStyle/>
          <a:p>
            <a:pPr algn="l"/>
            <a:r>
              <a:rPr lang="es-ES" sz="1500" b="1" dirty="0">
                <a:latin typeface="+mn-lt"/>
              </a:rPr>
              <a:t>Uso de logaritmos</a:t>
            </a:r>
          </a:p>
        </p:txBody>
      </p:sp>
      <p:pic>
        <p:nvPicPr>
          <p:cNvPr id="5" name="Imagen 4">
            <a:extLst>
              <a:ext uri="{FF2B5EF4-FFF2-40B4-BE49-F238E27FC236}">
                <a16:creationId xmlns:a16="http://schemas.microsoft.com/office/drawing/2014/main" id="{8F208F16-C6EA-486E-A660-F1F393A9C911}"/>
              </a:ext>
            </a:extLst>
          </p:cNvPr>
          <p:cNvPicPr>
            <a:picLocks noChangeAspect="1"/>
          </p:cNvPicPr>
          <p:nvPr/>
        </p:nvPicPr>
        <p:blipFill>
          <a:blip r:embed="rId3" cstate="print"/>
          <a:stretch>
            <a:fillRect/>
          </a:stretch>
        </p:blipFill>
        <p:spPr>
          <a:xfrm>
            <a:off x="74916" y="3123840"/>
            <a:ext cx="5476190" cy="3638095"/>
          </a:xfrm>
          <a:prstGeom prst="rect">
            <a:avLst/>
          </a:prstGeom>
        </p:spPr>
      </p:pic>
      <p:sp>
        <p:nvSpPr>
          <p:cNvPr id="6" name="CuadroTexto 5">
            <a:extLst>
              <a:ext uri="{FF2B5EF4-FFF2-40B4-BE49-F238E27FC236}">
                <a16:creationId xmlns:a16="http://schemas.microsoft.com/office/drawing/2014/main" id="{1A526FAA-B86B-47C3-9F16-34C03E775C7C}"/>
              </a:ext>
            </a:extLst>
          </p:cNvPr>
          <p:cNvSpPr txBox="1"/>
          <p:nvPr/>
        </p:nvSpPr>
        <p:spPr>
          <a:xfrm>
            <a:off x="539552" y="2132856"/>
            <a:ext cx="4392488" cy="669414"/>
          </a:xfrm>
          <a:prstGeom prst="rect">
            <a:avLst/>
          </a:prstGeom>
          <a:noFill/>
        </p:spPr>
        <p:txBody>
          <a:bodyPr wrap="square" rtlCol="0">
            <a:spAutoFit/>
          </a:bodyPr>
          <a:lstStyle/>
          <a:p>
            <a:pPr algn="l"/>
            <a:r>
              <a:rPr lang="es-ES" sz="1500" dirty="0">
                <a:latin typeface="+mn-lt"/>
              </a:rPr>
              <a:t>Relación no-lineal entre X e Y. </a:t>
            </a:r>
          </a:p>
          <a:p>
            <a:pPr algn="l"/>
            <a:r>
              <a:rPr lang="es-ES" sz="1500" dirty="0">
                <a:latin typeface="+mn-lt"/>
              </a:rPr>
              <a:t>Para modelar efectos marginales decrecientes</a:t>
            </a:r>
          </a:p>
        </p:txBody>
      </p:sp>
      <p:pic>
        <p:nvPicPr>
          <p:cNvPr id="5122" name="Picture 2" descr="Resultado de imagen de regalos">
            <a:extLst>
              <a:ext uri="{FF2B5EF4-FFF2-40B4-BE49-F238E27FC236}">
                <a16:creationId xmlns:a16="http://schemas.microsoft.com/office/drawing/2014/main" id="{C9DB7949-2DB9-48AE-A9A5-10F14CCAE7A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1528774"/>
            <a:ext cx="2945494" cy="165684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1E750838-FAF7-4EEE-B438-8EF2EC923A79}"/>
                  </a:ext>
                </a:extLst>
              </p:cNvPr>
              <p:cNvSpPr txBox="1"/>
              <p:nvPr/>
            </p:nvSpPr>
            <p:spPr>
              <a:xfrm>
                <a:off x="542269" y="3055096"/>
                <a:ext cx="6696744" cy="369332"/>
              </a:xfrm>
              <a:prstGeom prst="rect">
                <a:avLst/>
              </a:prstGeom>
              <a:noFill/>
            </p:spPr>
            <p:txBody>
              <a:bodyPr wrap="squar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s-ES" sz="2400" b="1" i="1" smtClean="0">
                              <a:solidFill>
                                <a:srgbClr val="FF0000"/>
                              </a:solidFill>
                              <a:latin typeface="Cambria Math" panose="02040503050406030204" pitchFamily="18" charset="0"/>
                            </a:rPr>
                          </m:ctrlPr>
                        </m:sSubPr>
                        <m:e>
                          <m:r>
                            <a:rPr lang="es-ES" sz="2400" b="1" i="1" smtClean="0">
                              <a:solidFill>
                                <a:srgbClr val="FF0000"/>
                              </a:solidFill>
                              <a:latin typeface="Cambria Math" panose="02040503050406030204" pitchFamily="18" charset="0"/>
                            </a:rPr>
                            <m:t>𝒈𝒂𝒔𝒕𝒐</m:t>
                          </m:r>
                          <m:r>
                            <a:rPr lang="es-ES" sz="2400" b="1" i="1" smtClean="0">
                              <a:solidFill>
                                <a:srgbClr val="FF0000"/>
                              </a:solidFill>
                              <a:latin typeface="Cambria Math" panose="02040503050406030204" pitchFamily="18" charset="0"/>
                            </a:rPr>
                            <m:t> </m:t>
                          </m:r>
                          <m:r>
                            <a:rPr lang="es-ES" sz="2400" b="1" i="1" smtClean="0">
                              <a:solidFill>
                                <a:srgbClr val="FF0000"/>
                              </a:solidFill>
                              <a:latin typeface="Cambria Math" panose="02040503050406030204" pitchFamily="18" charset="0"/>
                            </a:rPr>
                            <m:t>𝒓𝒆𝒈𝒂𝒍𝒐𝒔</m:t>
                          </m:r>
                          <m:r>
                            <a:rPr lang="es-ES" sz="2400" b="1" i="1" smtClean="0">
                              <a:solidFill>
                                <a:srgbClr val="FF0000"/>
                              </a:solidFill>
                              <a:latin typeface="Cambria Math" panose="02040503050406030204" pitchFamily="18" charset="0"/>
                            </a:rPr>
                            <m:t>=</m:t>
                          </m:r>
                          <m:r>
                            <a:rPr lang="es-ES" sz="2400" b="1" i="1" smtClean="0">
                              <a:solidFill>
                                <a:srgbClr val="FF0000"/>
                              </a:solidFill>
                              <a:latin typeface="Cambria Math" panose="02040503050406030204" pitchFamily="18" charset="0"/>
                              <a:ea typeface="Cambria Math" panose="02040503050406030204" pitchFamily="18" charset="0"/>
                            </a:rPr>
                            <m:t>𝜷</m:t>
                          </m:r>
                        </m:e>
                        <m:sub>
                          <m:r>
                            <a:rPr lang="es-ES" sz="2400" b="1" i="1" smtClean="0">
                              <a:solidFill>
                                <a:srgbClr val="FF0000"/>
                              </a:solidFill>
                              <a:latin typeface="Cambria Math" panose="02040503050406030204" pitchFamily="18" charset="0"/>
                            </a:rPr>
                            <m:t>𝟏</m:t>
                          </m:r>
                        </m:sub>
                      </m:sSub>
                      <m:r>
                        <a:rPr lang="es-ES" sz="2400" b="1" i="1" smtClean="0">
                          <a:solidFill>
                            <a:srgbClr val="FF0000"/>
                          </a:solidFill>
                          <a:latin typeface="Cambria Math" panose="02040503050406030204" pitchFamily="18" charset="0"/>
                        </a:rPr>
                        <m:t>+</m:t>
                      </m:r>
                      <m:sSub>
                        <m:sSubPr>
                          <m:ctrlPr>
                            <a:rPr lang="es-ES" sz="2400" b="1" i="1">
                              <a:solidFill>
                                <a:srgbClr val="FF0000"/>
                              </a:solidFill>
                              <a:latin typeface="Cambria Math" panose="02040503050406030204" pitchFamily="18" charset="0"/>
                            </a:rPr>
                          </m:ctrlPr>
                        </m:sSubPr>
                        <m:e>
                          <m:r>
                            <a:rPr lang="es-ES" sz="2400" b="1" i="1">
                              <a:solidFill>
                                <a:srgbClr val="FF0000"/>
                              </a:solidFill>
                              <a:latin typeface="Cambria Math" panose="02040503050406030204" pitchFamily="18" charset="0"/>
                              <a:ea typeface="Cambria Math" panose="02040503050406030204" pitchFamily="18" charset="0"/>
                            </a:rPr>
                            <m:t>𝜷</m:t>
                          </m:r>
                        </m:e>
                        <m:sub>
                          <m:r>
                            <a:rPr lang="es-ES" sz="2400" b="1" i="1" smtClean="0">
                              <a:solidFill>
                                <a:srgbClr val="FF0000"/>
                              </a:solidFill>
                              <a:latin typeface="Cambria Math" panose="02040503050406030204" pitchFamily="18" charset="0"/>
                              <a:ea typeface="Cambria Math" panose="02040503050406030204" pitchFamily="18" charset="0"/>
                            </a:rPr>
                            <m:t>𝟐</m:t>
                          </m:r>
                        </m:sub>
                      </m:sSub>
                      <m:r>
                        <a:rPr lang="es-ES" sz="2400" b="1" i="1" smtClean="0">
                          <a:solidFill>
                            <a:srgbClr val="FF0000"/>
                          </a:solidFill>
                          <a:latin typeface="Cambria Math" panose="02040503050406030204" pitchFamily="18" charset="0"/>
                          <a:ea typeface="Cambria Math" panose="02040503050406030204" pitchFamily="18" charset="0"/>
                        </a:rPr>
                        <m:t>𝒍𝒏</m:t>
                      </m:r>
                      <m:r>
                        <a:rPr lang="es-ES" sz="2400" b="1" i="1" smtClean="0">
                          <a:solidFill>
                            <a:srgbClr val="FF0000"/>
                          </a:solidFill>
                          <a:latin typeface="Cambria Math" panose="02040503050406030204" pitchFamily="18" charset="0"/>
                          <a:ea typeface="Cambria Math" panose="02040503050406030204" pitchFamily="18" charset="0"/>
                        </a:rPr>
                        <m:t>(</m:t>
                      </m:r>
                      <m:r>
                        <a:rPr lang="es-ES" sz="2400" b="1" i="1" smtClean="0">
                          <a:solidFill>
                            <a:srgbClr val="FF0000"/>
                          </a:solidFill>
                          <a:latin typeface="Cambria Math" panose="02040503050406030204" pitchFamily="18" charset="0"/>
                          <a:ea typeface="Cambria Math" panose="02040503050406030204" pitchFamily="18" charset="0"/>
                        </a:rPr>
                        <m:t>𝒊𝒏𝒈𝒓𝒆𝒔𝒐𝒔</m:t>
                      </m:r>
                      <m:r>
                        <a:rPr lang="es-ES" sz="2400" b="1" i="1" smtClean="0">
                          <a:solidFill>
                            <a:srgbClr val="FF0000"/>
                          </a:solidFill>
                          <a:latin typeface="Cambria Math" panose="02040503050406030204" pitchFamily="18" charset="0"/>
                          <a:ea typeface="Cambria Math" panose="02040503050406030204" pitchFamily="18" charset="0"/>
                        </a:rPr>
                        <m:t>)+</m:t>
                      </m:r>
                      <m:r>
                        <a:rPr lang="es-ES" sz="2400" b="1" i="1" smtClean="0">
                          <a:solidFill>
                            <a:srgbClr val="FF0000"/>
                          </a:solidFill>
                          <a:latin typeface="Cambria Math" panose="02040503050406030204" pitchFamily="18" charset="0"/>
                        </a:rPr>
                        <m:t>𝒖</m:t>
                      </m:r>
                    </m:oMath>
                  </m:oMathPara>
                </a14:m>
                <a:endParaRPr lang="es-ES" sz="2400" b="1" dirty="0">
                  <a:solidFill>
                    <a:srgbClr val="FF0000"/>
                  </a:solidFill>
                  <a:latin typeface="+mn-lt"/>
                </a:endParaRPr>
              </a:p>
            </p:txBody>
          </p:sp>
        </mc:Choice>
        <mc:Fallback xmlns="">
          <p:sp>
            <p:nvSpPr>
              <p:cNvPr id="16" name="CuadroTexto 15">
                <a:extLst>
                  <a:ext uri="{FF2B5EF4-FFF2-40B4-BE49-F238E27FC236}">
                    <a16:creationId xmlns:a16="http://schemas.microsoft.com/office/drawing/2014/main" xmlns="" xmlns:a14="http://schemas.microsoft.com/office/drawing/2010/main" id="{1E750838-FAF7-4EEE-B438-8EF2EC923A79}"/>
                  </a:ext>
                </a:extLst>
              </p:cNvPr>
              <p:cNvSpPr txBox="1">
                <a:spLocks noRot="1" noChangeAspect="1" noMove="1" noResize="1" noEditPoints="1" noAdjustHandles="1" noChangeArrowheads="1" noChangeShapeType="1" noTextEdit="1"/>
              </p:cNvSpPr>
              <p:nvPr/>
            </p:nvSpPr>
            <p:spPr>
              <a:xfrm>
                <a:off x="542269" y="3055096"/>
                <a:ext cx="6696744" cy="369332"/>
              </a:xfrm>
              <a:prstGeom prst="rect">
                <a:avLst/>
              </a:prstGeom>
              <a:blipFill>
                <a:blip r:embed="rId5" cstate="print"/>
                <a:stretch>
                  <a:fillRect b="-37705"/>
                </a:stretch>
              </a:blipFill>
            </p:spPr>
            <p:txBody>
              <a:bodyPr/>
              <a:lstStyle/>
              <a:p>
                <a:r>
                  <a:rPr lang="es-ES">
                    <a:noFill/>
                  </a:rPr>
                  <a:t> </a:t>
                </a:r>
              </a:p>
            </p:txBody>
          </p:sp>
        </mc:Fallback>
      </mc:AlternateContent>
      <p:sp>
        <p:nvSpPr>
          <p:cNvPr id="17" name="Rectángulo 16"/>
          <p:cNvSpPr/>
          <p:nvPr/>
        </p:nvSpPr>
        <p:spPr>
          <a:xfrm>
            <a:off x="5652119" y="4467221"/>
            <a:ext cx="3264431" cy="1569660"/>
          </a:xfrm>
          <a:prstGeom prst="rect">
            <a:avLst/>
          </a:prstGeom>
          <a:solidFill>
            <a:srgbClr val="CCFFFF"/>
          </a:solidFill>
        </p:spPr>
        <p:txBody>
          <a:bodyPr wrap="square">
            <a:spAutoFit/>
          </a:bodyPr>
          <a:lstStyle/>
          <a:p>
            <a:pPr algn="l"/>
            <a:r>
              <a:rPr lang="es-ES" dirty="0" smtClean="0">
                <a:solidFill>
                  <a:srgbClr val="9D8F0F"/>
                </a:solidFill>
              </a:rPr>
              <a:t># </a:t>
            </a:r>
            <a:r>
              <a:rPr lang="es-ES" dirty="0">
                <a:solidFill>
                  <a:srgbClr val="9D8F0F"/>
                </a:solidFill>
              </a:rPr>
              <a:t>estimación </a:t>
            </a:r>
            <a:r>
              <a:rPr lang="es-ES" dirty="0" smtClean="0">
                <a:solidFill>
                  <a:srgbClr val="9D8F0F"/>
                </a:solidFill>
              </a:rPr>
              <a:t>del modelo</a:t>
            </a:r>
          </a:p>
          <a:p>
            <a:pPr algn="l"/>
            <a:r>
              <a:rPr lang="es-ES" dirty="0"/>
              <a:t>modelo&lt;-lm(formula=</a:t>
            </a:r>
            <a:r>
              <a:rPr lang="es-ES" dirty="0" err="1"/>
              <a:t>gasto~log</a:t>
            </a:r>
            <a:r>
              <a:rPr lang="es-ES" dirty="0"/>
              <a:t>(ingresos), data=regalos)</a:t>
            </a:r>
          </a:p>
          <a:p>
            <a:pPr algn="l"/>
            <a:endParaRPr lang="es-ES" dirty="0">
              <a:solidFill>
                <a:srgbClr val="9D8F0F"/>
              </a:solidFill>
            </a:endParaRPr>
          </a:p>
        </p:txBody>
      </p:sp>
    </p:spTree>
    <p:extLst>
      <p:ext uri="{BB962C8B-B14F-4D97-AF65-F5344CB8AC3E}">
        <p14:creationId xmlns:p14="http://schemas.microsoft.com/office/powerpoint/2010/main" val="25276911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555776" y="332656"/>
            <a:ext cx="6503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000" rIns="18000">
            <a:spAutoFit/>
          </a:bodyPr>
          <a:lstStyle>
            <a:lvl1pPr eaLnBrk="0" hangingPunct="0">
              <a:defRPr sz="1600">
                <a:solidFill>
                  <a:schemeClr val="tx1"/>
                </a:solidFill>
                <a:latin typeface="Frutiger-Light" pitchFamily="2" charset="0"/>
              </a:defRPr>
            </a:lvl1pPr>
            <a:lvl2pPr marL="742950" indent="-285750" eaLnBrk="0" hangingPunct="0">
              <a:defRPr sz="1600">
                <a:solidFill>
                  <a:schemeClr val="tx1"/>
                </a:solidFill>
                <a:latin typeface="Frutiger-Light" pitchFamily="2" charset="0"/>
              </a:defRPr>
            </a:lvl2pPr>
            <a:lvl3pPr marL="1143000" indent="-228600" eaLnBrk="0" hangingPunct="0">
              <a:defRPr sz="1600">
                <a:solidFill>
                  <a:schemeClr val="tx1"/>
                </a:solidFill>
                <a:latin typeface="Frutiger-Light" pitchFamily="2" charset="0"/>
              </a:defRPr>
            </a:lvl3pPr>
            <a:lvl4pPr marL="1600200" indent="-228600" eaLnBrk="0" hangingPunct="0">
              <a:defRPr sz="1600">
                <a:solidFill>
                  <a:schemeClr val="tx1"/>
                </a:solidFill>
                <a:latin typeface="Frutiger-Light" pitchFamily="2" charset="0"/>
              </a:defRPr>
            </a:lvl4pPr>
            <a:lvl5pPr marL="2057400" indent="-228600" eaLnBrk="0" hangingPunct="0">
              <a:defRPr sz="1600">
                <a:solidFill>
                  <a:schemeClr val="tx1"/>
                </a:solidFill>
                <a:latin typeface="Frutiger-Light" pitchFamily="2" charset="0"/>
              </a:defRPr>
            </a:lvl5pPr>
            <a:lvl6pPr marL="2514600" indent="-228600" algn="ctr" eaLnBrk="0" fontAlgn="base" hangingPunct="0">
              <a:spcBef>
                <a:spcPct val="50000"/>
              </a:spcBef>
              <a:spcAft>
                <a:spcPct val="0"/>
              </a:spcAft>
              <a:defRPr sz="1600">
                <a:solidFill>
                  <a:schemeClr val="tx1"/>
                </a:solidFill>
                <a:latin typeface="Frutiger-Light" pitchFamily="2" charset="0"/>
              </a:defRPr>
            </a:lvl6pPr>
            <a:lvl7pPr marL="2971800" indent="-228600" algn="ctr" eaLnBrk="0" fontAlgn="base" hangingPunct="0">
              <a:spcBef>
                <a:spcPct val="50000"/>
              </a:spcBef>
              <a:spcAft>
                <a:spcPct val="0"/>
              </a:spcAft>
              <a:defRPr sz="1600">
                <a:solidFill>
                  <a:schemeClr val="tx1"/>
                </a:solidFill>
                <a:latin typeface="Frutiger-Light" pitchFamily="2" charset="0"/>
              </a:defRPr>
            </a:lvl7pPr>
            <a:lvl8pPr marL="3429000" indent="-228600" algn="ctr" eaLnBrk="0" fontAlgn="base" hangingPunct="0">
              <a:spcBef>
                <a:spcPct val="50000"/>
              </a:spcBef>
              <a:spcAft>
                <a:spcPct val="0"/>
              </a:spcAft>
              <a:defRPr sz="1600">
                <a:solidFill>
                  <a:schemeClr val="tx1"/>
                </a:solidFill>
                <a:latin typeface="Frutiger-Light" pitchFamily="2" charset="0"/>
              </a:defRPr>
            </a:lvl8pPr>
            <a:lvl9pPr marL="3886200" indent="-228600" algn="ctr" eaLnBrk="0" fontAlgn="base" hangingPunct="0">
              <a:spcBef>
                <a:spcPct val="50000"/>
              </a:spcBef>
              <a:spcAft>
                <a:spcPct val="0"/>
              </a:spcAft>
              <a:defRPr sz="1600">
                <a:solidFill>
                  <a:schemeClr val="tx1"/>
                </a:solidFill>
                <a:latin typeface="Frutiger-Light" pitchFamily="2" charset="0"/>
              </a:defRPr>
            </a:lvl9pPr>
          </a:lstStyle>
          <a:p>
            <a:pPr algn="r" eaLnBrk="1" hangingPunct="1"/>
            <a:r>
              <a:rPr lang="es-ES" b="1" dirty="0">
                <a:solidFill>
                  <a:srgbClr val="FF0000"/>
                </a:solidFill>
                <a:latin typeface="Arial"/>
              </a:rPr>
              <a:t>Regresión</a:t>
            </a:r>
          </a:p>
        </p:txBody>
      </p:sp>
      <p:sp>
        <p:nvSpPr>
          <p:cNvPr id="2" name="Rectángulo 1"/>
          <p:cNvSpPr/>
          <p:nvPr/>
        </p:nvSpPr>
        <p:spPr bwMode="auto">
          <a:xfrm>
            <a:off x="0" y="683770"/>
            <a:ext cx="1520382" cy="441768"/>
          </a:xfrm>
          <a:prstGeom prst="rect">
            <a:avLst/>
          </a:prstGeom>
          <a:solidFill>
            <a:schemeClr val="bg1">
              <a:lumMod val="95000"/>
            </a:schemeClr>
          </a:solidFill>
          <a:ln>
            <a:solidFill>
              <a:schemeClr val="bg1">
                <a:lumMod val="7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Introducción</a:t>
            </a:r>
            <a:r>
              <a:rPr lang="es-ES" sz="1400" b="1" dirty="0">
                <a:solidFill>
                  <a:schemeClr val="bg1"/>
                </a:solidFill>
              </a:rPr>
              <a:t> </a:t>
            </a:r>
            <a:r>
              <a:rPr lang="es-ES" sz="1400" b="1" dirty="0">
                <a:solidFill>
                  <a:schemeClr val="bg1">
                    <a:lumMod val="75000"/>
                  </a:schemeClr>
                </a:solidFill>
              </a:rPr>
              <a:t>y</a:t>
            </a:r>
            <a:r>
              <a:rPr lang="es-ES" sz="1400" b="1" dirty="0">
                <a:solidFill>
                  <a:schemeClr val="bg1"/>
                </a:solidFill>
              </a:rPr>
              <a:t> </a:t>
            </a:r>
            <a:r>
              <a:rPr lang="es-ES" sz="1400" b="1" dirty="0">
                <a:solidFill>
                  <a:schemeClr val="bg1">
                    <a:lumMod val="75000"/>
                  </a:schemeClr>
                </a:solidFill>
              </a:rPr>
              <a:t>fundamentos</a:t>
            </a:r>
          </a:p>
        </p:txBody>
      </p:sp>
      <p:sp>
        <p:nvSpPr>
          <p:cNvPr id="8" name="Rectángulo 7"/>
          <p:cNvSpPr/>
          <p:nvPr/>
        </p:nvSpPr>
        <p:spPr bwMode="auto">
          <a:xfrm>
            <a:off x="1475656"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Interpretación</a:t>
            </a:r>
            <a:r>
              <a:rPr lang="es-ES" sz="1400" b="1" dirty="0">
                <a:solidFill>
                  <a:schemeClr val="bg1"/>
                </a:solidFill>
              </a:rPr>
              <a:t> </a:t>
            </a:r>
            <a:r>
              <a:rPr lang="es-ES" sz="1400" b="1" dirty="0">
                <a:solidFill>
                  <a:schemeClr val="bg1">
                    <a:lumMod val="75000"/>
                  </a:schemeClr>
                </a:solidFill>
              </a:rPr>
              <a:t>de</a:t>
            </a:r>
            <a:r>
              <a:rPr lang="es-ES" sz="1400" b="1" dirty="0">
                <a:solidFill>
                  <a:schemeClr val="bg1"/>
                </a:solidFill>
              </a:rPr>
              <a:t> </a:t>
            </a:r>
            <a:r>
              <a:rPr lang="es-ES" sz="1400" b="1" dirty="0">
                <a:solidFill>
                  <a:schemeClr val="bg1">
                    <a:lumMod val="75000"/>
                  </a:schemeClr>
                </a:solidFill>
              </a:rPr>
              <a:t>resultados</a:t>
            </a:r>
          </a:p>
        </p:txBody>
      </p:sp>
      <p:sp>
        <p:nvSpPr>
          <p:cNvPr id="9" name="Rectángulo 8"/>
          <p:cNvSpPr/>
          <p:nvPr/>
        </p:nvSpPr>
        <p:spPr bwMode="auto">
          <a:xfrm>
            <a:off x="4471695" y="683770"/>
            <a:ext cx="1252434"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Trabajando con R</a:t>
            </a:r>
          </a:p>
        </p:txBody>
      </p:sp>
      <p:sp>
        <p:nvSpPr>
          <p:cNvPr id="10" name="Rectángulo 9"/>
          <p:cNvSpPr/>
          <p:nvPr/>
        </p:nvSpPr>
        <p:spPr bwMode="auto">
          <a:xfrm>
            <a:off x="6610870" y="683770"/>
            <a:ext cx="1008406"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Prototipo</a:t>
            </a:r>
          </a:p>
        </p:txBody>
      </p:sp>
      <p:sp>
        <p:nvSpPr>
          <p:cNvPr id="11" name="Rectángulo 10"/>
          <p:cNvSpPr/>
          <p:nvPr/>
        </p:nvSpPr>
        <p:spPr bwMode="auto">
          <a:xfrm>
            <a:off x="7623618"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Ejercicio</a:t>
            </a:r>
          </a:p>
        </p:txBody>
      </p:sp>
      <p:sp>
        <p:nvSpPr>
          <p:cNvPr id="14" name="Rectángulo 13">
            <a:extLst>
              <a:ext uri="{FF2B5EF4-FFF2-40B4-BE49-F238E27FC236}">
                <a16:creationId xmlns:a16="http://schemas.microsoft.com/office/drawing/2014/main" id="{5C6F463A-B6BC-41DE-B0B9-C1854890B956}"/>
              </a:ext>
            </a:extLst>
          </p:cNvPr>
          <p:cNvSpPr/>
          <p:nvPr/>
        </p:nvSpPr>
        <p:spPr bwMode="auto">
          <a:xfrm>
            <a:off x="5652120" y="692696"/>
            <a:ext cx="954408"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Ejemplo</a:t>
            </a:r>
          </a:p>
        </p:txBody>
      </p:sp>
      <p:sp>
        <p:nvSpPr>
          <p:cNvPr id="15" name="Rectángulo 14">
            <a:extLst>
              <a:ext uri="{FF2B5EF4-FFF2-40B4-BE49-F238E27FC236}">
                <a16:creationId xmlns:a16="http://schemas.microsoft.com/office/drawing/2014/main" id="{B62EB0BB-B649-461B-BAED-21282BD7C4C8}"/>
              </a:ext>
            </a:extLst>
          </p:cNvPr>
          <p:cNvSpPr/>
          <p:nvPr/>
        </p:nvSpPr>
        <p:spPr bwMode="auto">
          <a:xfrm>
            <a:off x="2987824" y="682976"/>
            <a:ext cx="1520382" cy="441768"/>
          </a:xfrm>
          <a:prstGeom prst="rect">
            <a:avLst/>
          </a:prstGeom>
          <a:solidFill>
            <a:srgbClr val="FF6600"/>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solidFill>
              </a:rPr>
              <a:t>Extensiones</a:t>
            </a:r>
          </a:p>
        </p:txBody>
      </p:sp>
      <p:sp>
        <p:nvSpPr>
          <p:cNvPr id="4" name="CuadroTexto 3">
            <a:extLst>
              <a:ext uri="{FF2B5EF4-FFF2-40B4-BE49-F238E27FC236}">
                <a16:creationId xmlns:a16="http://schemas.microsoft.com/office/drawing/2014/main" id="{6BC783F7-73B1-4E03-9E50-F8AE7604B492}"/>
              </a:ext>
            </a:extLst>
          </p:cNvPr>
          <p:cNvSpPr txBox="1"/>
          <p:nvPr/>
        </p:nvSpPr>
        <p:spPr>
          <a:xfrm>
            <a:off x="1030321" y="1588953"/>
            <a:ext cx="4131738" cy="323165"/>
          </a:xfrm>
          <a:prstGeom prst="rect">
            <a:avLst/>
          </a:prstGeom>
          <a:noFill/>
        </p:spPr>
        <p:txBody>
          <a:bodyPr wrap="square" rtlCol="0">
            <a:spAutoFit/>
          </a:bodyPr>
          <a:lstStyle/>
          <a:p>
            <a:pPr algn="l"/>
            <a:r>
              <a:rPr lang="es-ES" sz="1500" b="1" dirty="0">
                <a:latin typeface="+mn-lt"/>
              </a:rPr>
              <a:t>Uso de logaritmos</a:t>
            </a:r>
          </a:p>
        </p:txBody>
      </p:sp>
      <p:sp>
        <p:nvSpPr>
          <p:cNvPr id="6" name="CuadroTexto 5">
            <a:extLst>
              <a:ext uri="{FF2B5EF4-FFF2-40B4-BE49-F238E27FC236}">
                <a16:creationId xmlns:a16="http://schemas.microsoft.com/office/drawing/2014/main" id="{1A526FAA-B86B-47C3-9F16-34C03E775C7C}"/>
              </a:ext>
            </a:extLst>
          </p:cNvPr>
          <p:cNvSpPr txBox="1"/>
          <p:nvPr/>
        </p:nvSpPr>
        <p:spPr>
          <a:xfrm>
            <a:off x="539552" y="2132856"/>
            <a:ext cx="4392488" cy="1015663"/>
          </a:xfrm>
          <a:prstGeom prst="rect">
            <a:avLst/>
          </a:prstGeom>
          <a:noFill/>
        </p:spPr>
        <p:txBody>
          <a:bodyPr wrap="square" rtlCol="0">
            <a:spAutoFit/>
          </a:bodyPr>
          <a:lstStyle/>
          <a:p>
            <a:pPr algn="l"/>
            <a:r>
              <a:rPr lang="es-ES" sz="1500" dirty="0">
                <a:latin typeface="+mn-lt"/>
              </a:rPr>
              <a:t>Con variables con:</a:t>
            </a:r>
          </a:p>
          <a:p>
            <a:pPr marL="285750" indent="-285750" algn="l">
              <a:buFont typeface="Arial" panose="020B0604020202020204" pitchFamily="34" charset="0"/>
              <a:buChar char="•"/>
            </a:pPr>
            <a:r>
              <a:rPr lang="es-ES" sz="1500" dirty="0">
                <a:latin typeface="+mn-lt"/>
              </a:rPr>
              <a:t>Gran rango de variación</a:t>
            </a:r>
          </a:p>
          <a:p>
            <a:pPr marL="285750" indent="-285750" algn="l">
              <a:buFont typeface="Arial" panose="020B0604020202020204" pitchFamily="34" charset="0"/>
              <a:buChar char="•"/>
            </a:pPr>
            <a:r>
              <a:rPr lang="es-ES" sz="1500" dirty="0">
                <a:latin typeface="+mn-lt"/>
              </a:rPr>
              <a:t>Asimetría a la derecha</a:t>
            </a:r>
          </a:p>
        </p:txBody>
      </p:sp>
      <p:pic>
        <p:nvPicPr>
          <p:cNvPr id="7" name="Imagen 6">
            <a:extLst>
              <a:ext uri="{FF2B5EF4-FFF2-40B4-BE49-F238E27FC236}">
                <a16:creationId xmlns:a16="http://schemas.microsoft.com/office/drawing/2014/main" id="{4A5E16A0-401D-4A59-9EFF-C3052386D28C}"/>
              </a:ext>
            </a:extLst>
          </p:cNvPr>
          <p:cNvPicPr>
            <a:picLocks noChangeAspect="1"/>
          </p:cNvPicPr>
          <p:nvPr/>
        </p:nvPicPr>
        <p:blipFill>
          <a:blip r:embed="rId3" cstate="print"/>
          <a:stretch>
            <a:fillRect/>
          </a:stretch>
        </p:blipFill>
        <p:spPr>
          <a:xfrm>
            <a:off x="331240" y="3148519"/>
            <a:ext cx="5476190" cy="3638095"/>
          </a:xfrm>
          <a:prstGeom prst="rect">
            <a:avLst/>
          </a:prstGeom>
        </p:spPr>
      </p:pic>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1E750838-FAF7-4EEE-B438-8EF2EC923A79}"/>
                  </a:ext>
                </a:extLst>
              </p:cNvPr>
              <p:cNvSpPr txBox="1"/>
              <p:nvPr/>
            </p:nvSpPr>
            <p:spPr>
              <a:xfrm>
                <a:off x="3995936" y="2190867"/>
                <a:ext cx="4957092" cy="369332"/>
              </a:xfrm>
              <a:prstGeom prst="rect">
                <a:avLst/>
              </a:prstGeom>
              <a:noFill/>
            </p:spPr>
            <p:txBody>
              <a:bodyPr wrap="square" lIns="0" tIns="0" rIns="0" bIns="0" rtlCol="0">
                <a:spAutoFit/>
              </a:bodyPr>
              <a:lstStyle/>
              <a:p>
                <a:pPr algn="l"/>
                <a:r>
                  <a:rPr lang="es-ES" sz="2400" b="1" dirty="0">
                    <a:solidFill>
                      <a:srgbClr val="FF0000"/>
                    </a:solidFill>
                  </a:rPr>
                  <a:t>Ln(salario)</a:t>
                </a:r>
                <a14:m>
                  <m:oMath xmlns:m="http://schemas.openxmlformats.org/officeDocument/2006/math">
                    <m:r>
                      <a:rPr lang="es-ES" sz="2400" b="1" i="1" smtClean="0">
                        <a:solidFill>
                          <a:srgbClr val="FF0000"/>
                        </a:solidFill>
                        <a:latin typeface="Cambria Math" panose="02040503050406030204" pitchFamily="18" charset="0"/>
                      </a:rPr>
                      <m:t>=</m:t>
                    </m:r>
                    <m:sSub>
                      <m:sSubPr>
                        <m:ctrlPr>
                          <a:rPr lang="es-ES" sz="2400" b="1" i="1" smtClean="0">
                            <a:solidFill>
                              <a:srgbClr val="FF0000"/>
                            </a:solidFill>
                            <a:latin typeface="Cambria Math" panose="02040503050406030204" pitchFamily="18" charset="0"/>
                          </a:rPr>
                        </m:ctrlPr>
                      </m:sSubPr>
                      <m:e>
                        <m:r>
                          <a:rPr lang="es-ES" sz="2400" b="1" i="1" smtClean="0">
                            <a:solidFill>
                              <a:srgbClr val="FF0000"/>
                            </a:solidFill>
                            <a:latin typeface="Cambria Math" panose="02040503050406030204" pitchFamily="18" charset="0"/>
                            <a:ea typeface="Cambria Math" panose="02040503050406030204" pitchFamily="18" charset="0"/>
                          </a:rPr>
                          <m:t>𝜷</m:t>
                        </m:r>
                      </m:e>
                      <m:sub>
                        <m:r>
                          <a:rPr lang="es-ES" sz="2400" b="1" i="1" smtClean="0">
                            <a:solidFill>
                              <a:srgbClr val="FF0000"/>
                            </a:solidFill>
                            <a:latin typeface="Cambria Math" panose="02040503050406030204" pitchFamily="18" charset="0"/>
                          </a:rPr>
                          <m:t>𝟏</m:t>
                        </m:r>
                      </m:sub>
                    </m:sSub>
                    <m:r>
                      <a:rPr lang="es-ES" sz="2400" b="1" i="1" smtClean="0">
                        <a:solidFill>
                          <a:srgbClr val="FF0000"/>
                        </a:solidFill>
                        <a:latin typeface="Cambria Math" panose="02040503050406030204" pitchFamily="18" charset="0"/>
                      </a:rPr>
                      <m:t>+</m:t>
                    </m:r>
                    <m:sSub>
                      <m:sSubPr>
                        <m:ctrlPr>
                          <a:rPr lang="es-ES" sz="2400" b="1" i="1">
                            <a:solidFill>
                              <a:srgbClr val="FF0000"/>
                            </a:solidFill>
                            <a:latin typeface="Cambria Math" panose="02040503050406030204" pitchFamily="18" charset="0"/>
                          </a:rPr>
                        </m:ctrlPr>
                      </m:sSubPr>
                      <m:e>
                        <m:r>
                          <a:rPr lang="es-ES" sz="2400" b="1" i="1">
                            <a:solidFill>
                              <a:srgbClr val="FF0000"/>
                            </a:solidFill>
                            <a:latin typeface="Cambria Math" panose="02040503050406030204" pitchFamily="18" charset="0"/>
                            <a:ea typeface="Cambria Math" panose="02040503050406030204" pitchFamily="18" charset="0"/>
                          </a:rPr>
                          <m:t>𝜷</m:t>
                        </m:r>
                      </m:e>
                      <m:sub>
                        <m:r>
                          <a:rPr lang="es-ES" sz="2400" b="1" i="1" smtClean="0">
                            <a:solidFill>
                              <a:srgbClr val="FF0000"/>
                            </a:solidFill>
                            <a:latin typeface="Cambria Math" panose="02040503050406030204" pitchFamily="18" charset="0"/>
                            <a:ea typeface="Cambria Math" panose="02040503050406030204" pitchFamily="18" charset="0"/>
                          </a:rPr>
                          <m:t>𝟐</m:t>
                        </m:r>
                      </m:sub>
                    </m:sSub>
                    <m:r>
                      <a:rPr lang="es-ES" sz="2400" b="1" i="1" smtClean="0">
                        <a:solidFill>
                          <a:srgbClr val="FF0000"/>
                        </a:solidFill>
                        <a:latin typeface="Cambria Math" panose="02040503050406030204" pitchFamily="18" charset="0"/>
                        <a:ea typeface="Cambria Math" panose="02040503050406030204" pitchFamily="18" charset="0"/>
                      </a:rPr>
                      <m:t>𝒆𝒅𝒖𝒄𝒂𝒄𝒊𝒐𝒏</m:t>
                    </m:r>
                    <m:r>
                      <a:rPr lang="es-ES" sz="2400" b="1" i="1" smtClean="0">
                        <a:solidFill>
                          <a:srgbClr val="FF0000"/>
                        </a:solidFill>
                        <a:latin typeface="Cambria Math" panose="02040503050406030204" pitchFamily="18" charset="0"/>
                      </a:rPr>
                      <m:t>+</m:t>
                    </m:r>
                    <m:r>
                      <a:rPr lang="es-ES" sz="2400" b="1" i="1" smtClean="0">
                        <a:solidFill>
                          <a:srgbClr val="FF0000"/>
                        </a:solidFill>
                        <a:latin typeface="Cambria Math" panose="02040503050406030204" pitchFamily="18" charset="0"/>
                      </a:rPr>
                      <m:t>𝒖</m:t>
                    </m:r>
                  </m:oMath>
                </a14:m>
                <a:endParaRPr lang="es-ES" sz="2400" b="1" dirty="0">
                  <a:solidFill>
                    <a:srgbClr val="FF0000"/>
                  </a:solidFill>
                  <a:latin typeface="+mn-lt"/>
                </a:endParaRPr>
              </a:p>
            </p:txBody>
          </p:sp>
        </mc:Choice>
        <mc:Fallback xmlns="">
          <p:sp>
            <p:nvSpPr>
              <p:cNvPr id="16" name="CuadroTexto 15">
                <a:extLst>
                  <a:ext uri="{FF2B5EF4-FFF2-40B4-BE49-F238E27FC236}">
                    <a16:creationId xmlns:a16="http://schemas.microsoft.com/office/drawing/2014/main" xmlns="" xmlns:a14="http://schemas.microsoft.com/office/drawing/2010/main" id="{1E750838-FAF7-4EEE-B438-8EF2EC923A79}"/>
                  </a:ext>
                </a:extLst>
              </p:cNvPr>
              <p:cNvSpPr txBox="1">
                <a:spLocks noRot="1" noChangeAspect="1" noMove="1" noResize="1" noEditPoints="1" noAdjustHandles="1" noChangeArrowheads="1" noChangeShapeType="1" noTextEdit="1"/>
              </p:cNvSpPr>
              <p:nvPr/>
            </p:nvSpPr>
            <p:spPr>
              <a:xfrm>
                <a:off x="3995936" y="2190867"/>
                <a:ext cx="4957092" cy="369332"/>
              </a:xfrm>
              <a:prstGeom prst="rect">
                <a:avLst/>
              </a:prstGeom>
              <a:blipFill>
                <a:blip r:embed="rId4" cstate="print"/>
                <a:stretch>
                  <a:fillRect l="-3813" t="-24590" b="-49180"/>
                </a:stretch>
              </a:blipFill>
            </p:spPr>
            <p:txBody>
              <a:bodyPr/>
              <a:lstStyle/>
              <a:p>
                <a:r>
                  <a:rPr lang="es-ES">
                    <a:noFill/>
                  </a:rPr>
                  <a:t> </a:t>
                </a:r>
              </a:p>
            </p:txBody>
          </p:sp>
        </mc:Fallback>
      </mc:AlternateContent>
      <p:pic>
        <p:nvPicPr>
          <p:cNvPr id="6148" name="Picture 4" descr="Resultado de imagen de diferencias salariales">
            <a:extLst>
              <a:ext uri="{FF2B5EF4-FFF2-40B4-BE49-F238E27FC236}">
                <a16:creationId xmlns:a16="http://schemas.microsoft.com/office/drawing/2014/main" id="{22B53291-9344-43BA-97E7-F2F917F4F37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4088" y="3625528"/>
            <a:ext cx="3779911" cy="2703498"/>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16"/>
          <p:cNvSpPr/>
          <p:nvPr/>
        </p:nvSpPr>
        <p:spPr>
          <a:xfrm>
            <a:off x="4860032" y="3033081"/>
            <a:ext cx="3837919" cy="954107"/>
          </a:xfrm>
          <a:prstGeom prst="rect">
            <a:avLst/>
          </a:prstGeom>
          <a:solidFill>
            <a:srgbClr val="CCFFFF"/>
          </a:solidFill>
        </p:spPr>
        <p:txBody>
          <a:bodyPr wrap="square">
            <a:spAutoFit/>
          </a:bodyPr>
          <a:lstStyle/>
          <a:p>
            <a:pPr algn="l"/>
            <a:r>
              <a:rPr lang="es-ES" dirty="0" smtClean="0">
                <a:solidFill>
                  <a:srgbClr val="9D8F0F"/>
                </a:solidFill>
              </a:rPr>
              <a:t># </a:t>
            </a:r>
            <a:r>
              <a:rPr lang="es-ES" dirty="0">
                <a:solidFill>
                  <a:srgbClr val="9D8F0F"/>
                </a:solidFill>
              </a:rPr>
              <a:t>estimación </a:t>
            </a:r>
            <a:r>
              <a:rPr lang="es-ES" dirty="0" smtClean="0">
                <a:solidFill>
                  <a:srgbClr val="9D8F0F"/>
                </a:solidFill>
              </a:rPr>
              <a:t>del modelo</a:t>
            </a:r>
            <a:endParaRPr lang="es-ES" dirty="0">
              <a:solidFill>
                <a:srgbClr val="9D8F0F"/>
              </a:solidFill>
            </a:endParaRPr>
          </a:p>
          <a:p>
            <a:pPr algn="l"/>
            <a:r>
              <a:rPr lang="es-ES" dirty="0"/>
              <a:t>modelo&lt;-</a:t>
            </a:r>
            <a:r>
              <a:rPr lang="es-ES" dirty="0" smtClean="0"/>
              <a:t>lm(formula=log(salario)~</a:t>
            </a:r>
            <a:r>
              <a:rPr lang="es-ES" dirty="0" err="1" smtClean="0"/>
              <a:t>educ</a:t>
            </a:r>
            <a:r>
              <a:rPr lang="es-ES" dirty="0" smtClean="0"/>
              <a:t>, data=labor)</a:t>
            </a:r>
            <a:endParaRPr lang="es-ES" dirty="0"/>
          </a:p>
        </p:txBody>
      </p:sp>
    </p:spTree>
    <p:extLst>
      <p:ext uri="{BB962C8B-B14F-4D97-AF65-F5344CB8AC3E}">
        <p14:creationId xmlns:p14="http://schemas.microsoft.com/office/powerpoint/2010/main" val="38961692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555776" y="332656"/>
            <a:ext cx="6503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000" rIns="18000">
            <a:spAutoFit/>
          </a:bodyPr>
          <a:lstStyle>
            <a:lvl1pPr eaLnBrk="0" hangingPunct="0">
              <a:defRPr sz="1600">
                <a:solidFill>
                  <a:schemeClr val="tx1"/>
                </a:solidFill>
                <a:latin typeface="Frutiger-Light" pitchFamily="2" charset="0"/>
              </a:defRPr>
            </a:lvl1pPr>
            <a:lvl2pPr marL="742950" indent="-285750" eaLnBrk="0" hangingPunct="0">
              <a:defRPr sz="1600">
                <a:solidFill>
                  <a:schemeClr val="tx1"/>
                </a:solidFill>
                <a:latin typeface="Frutiger-Light" pitchFamily="2" charset="0"/>
              </a:defRPr>
            </a:lvl2pPr>
            <a:lvl3pPr marL="1143000" indent="-228600" eaLnBrk="0" hangingPunct="0">
              <a:defRPr sz="1600">
                <a:solidFill>
                  <a:schemeClr val="tx1"/>
                </a:solidFill>
                <a:latin typeface="Frutiger-Light" pitchFamily="2" charset="0"/>
              </a:defRPr>
            </a:lvl3pPr>
            <a:lvl4pPr marL="1600200" indent="-228600" eaLnBrk="0" hangingPunct="0">
              <a:defRPr sz="1600">
                <a:solidFill>
                  <a:schemeClr val="tx1"/>
                </a:solidFill>
                <a:latin typeface="Frutiger-Light" pitchFamily="2" charset="0"/>
              </a:defRPr>
            </a:lvl4pPr>
            <a:lvl5pPr marL="2057400" indent="-228600" eaLnBrk="0" hangingPunct="0">
              <a:defRPr sz="1600">
                <a:solidFill>
                  <a:schemeClr val="tx1"/>
                </a:solidFill>
                <a:latin typeface="Frutiger-Light" pitchFamily="2" charset="0"/>
              </a:defRPr>
            </a:lvl5pPr>
            <a:lvl6pPr marL="2514600" indent="-228600" algn="ctr" eaLnBrk="0" fontAlgn="base" hangingPunct="0">
              <a:spcBef>
                <a:spcPct val="50000"/>
              </a:spcBef>
              <a:spcAft>
                <a:spcPct val="0"/>
              </a:spcAft>
              <a:defRPr sz="1600">
                <a:solidFill>
                  <a:schemeClr val="tx1"/>
                </a:solidFill>
                <a:latin typeface="Frutiger-Light" pitchFamily="2" charset="0"/>
              </a:defRPr>
            </a:lvl6pPr>
            <a:lvl7pPr marL="2971800" indent="-228600" algn="ctr" eaLnBrk="0" fontAlgn="base" hangingPunct="0">
              <a:spcBef>
                <a:spcPct val="50000"/>
              </a:spcBef>
              <a:spcAft>
                <a:spcPct val="0"/>
              </a:spcAft>
              <a:defRPr sz="1600">
                <a:solidFill>
                  <a:schemeClr val="tx1"/>
                </a:solidFill>
                <a:latin typeface="Frutiger-Light" pitchFamily="2" charset="0"/>
              </a:defRPr>
            </a:lvl7pPr>
            <a:lvl8pPr marL="3429000" indent="-228600" algn="ctr" eaLnBrk="0" fontAlgn="base" hangingPunct="0">
              <a:spcBef>
                <a:spcPct val="50000"/>
              </a:spcBef>
              <a:spcAft>
                <a:spcPct val="0"/>
              </a:spcAft>
              <a:defRPr sz="1600">
                <a:solidFill>
                  <a:schemeClr val="tx1"/>
                </a:solidFill>
                <a:latin typeface="Frutiger-Light" pitchFamily="2" charset="0"/>
              </a:defRPr>
            </a:lvl8pPr>
            <a:lvl9pPr marL="3886200" indent="-228600" algn="ctr" eaLnBrk="0" fontAlgn="base" hangingPunct="0">
              <a:spcBef>
                <a:spcPct val="50000"/>
              </a:spcBef>
              <a:spcAft>
                <a:spcPct val="0"/>
              </a:spcAft>
              <a:defRPr sz="1600">
                <a:solidFill>
                  <a:schemeClr val="tx1"/>
                </a:solidFill>
                <a:latin typeface="Frutiger-Light" pitchFamily="2" charset="0"/>
              </a:defRPr>
            </a:lvl9pPr>
          </a:lstStyle>
          <a:p>
            <a:pPr algn="r" eaLnBrk="1" hangingPunct="1"/>
            <a:r>
              <a:rPr lang="es-ES" b="1" dirty="0">
                <a:solidFill>
                  <a:srgbClr val="FF0000"/>
                </a:solidFill>
                <a:latin typeface="Arial"/>
              </a:rPr>
              <a:t>Regresión</a:t>
            </a:r>
          </a:p>
        </p:txBody>
      </p:sp>
      <p:sp>
        <p:nvSpPr>
          <p:cNvPr id="2" name="Rectángulo 1"/>
          <p:cNvSpPr/>
          <p:nvPr/>
        </p:nvSpPr>
        <p:spPr bwMode="auto">
          <a:xfrm>
            <a:off x="0" y="683770"/>
            <a:ext cx="1520382" cy="441768"/>
          </a:xfrm>
          <a:prstGeom prst="rect">
            <a:avLst/>
          </a:prstGeom>
          <a:solidFill>
            <a:schemeClr val="bg1">
              <a:lumMod val="95000"/>
            </a:schemeClr>
          </a:solidFill>
          <a:ln>
            <a:solidFill>
              <a:schemeClr val="bg1">
                <a:lumMod val="7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Introducción</a:t>
            </a:r>
            <a:r>
              <a:rPr lang="es-ES" sz="1400" b="1" dirty="0">
                <a:solidFill>
                  <a:schemeClr val="bg1"/>
                </a:solidFill>
              </a:rPr>
              <a:t> </a:t>
            </a:r>
            <a:r>
              <a:rPr lang="es-ES" sz="1400" b="1" dirty="0">
                <a:solidFill>
                  <a:schemeClr val="bg1">
                    <a:lumMod val="75000"/>
                  </a:schemeClr>
                </a:solidFill>
              </a:rPr>
              <a:t>y</a:t>
            </a:r>
            <a:r>
              <a:rPr lang="es-ES" sz="1400" b="1" dirty="0">
                <a:solidFill>
                  <a:schemeClr val="bg1"/>
                </a:solidFill>
              </a:rPr>
              <a:t> </a:t>
            </a:r>
            <a:r>
              <a:rPr lang="es-ES" sz="1400" b="1" dirty="0">
                <a:solidFill>
                  <a:schemeClr val="bg1">
                    <a:lumMod val="75000"/>
                  </a:schemeClr>
                </a:solidFill>
              </a:rPr>
              <a:t>fundamentos</a:t>
            </a:r>
          </a:p>
        </p:txBody>
      </p:sp>
      <p:sp>
        <p:nvSpPr>
          <p:cNvPr id="8" name="Rectángulo 7"/>
          <p:cNvSpPr/>
          <p:nvPr/>
        </p:nvSpPr>
        <p:spPr bwMode="auto">
          <a:xfrm>
            <a:off x="1475656"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Interpretación</a:t>
            </a:r>
            <a:r>
              <a:rPr lang="es-ES" sz="1400" b="1" dirty="0">
                <a:solidFill>
                  <a:schemeClr val="bg1"/>
                </a:solidFill>
              </a:rPr>
              <a:t> </a:t>
            </a:r>
            <a:r>
              <a:rPr lang="es-ES" sz="1400" b="1" dirty="0">
                <a:solidFill>
                  <a:schemeClr val="bg1">
                    <a:lumMod val="75000"/>
                  </a:schemeClr>
                </a:solidFill>
              </a:rPr>
              <a:t>de</a:t>
            </a:r>
            <a:r>
              <a:rPr lang="es-ES" sz="1400" b="1" dirty="0">
                <a:solidFill>
                  <a:schemeClr val="bg1"/>
                </a:solidFill>
              </a:rPr>
              <a:t> </a:t>
            </a:r>
            <a:r>
              <a:rPr lang="es-ES" sz="1400" b="1" dirty="0">
                <a:solidFill>
                  <a:schemeClr val="bg1">
                    <a:lumMod val="75000"/>
                  </a:schemeClr>
                </a:solidFill>
              </a:rPr>
              <a:t>resultados</a:t>
            </a:r>
          </a:p>
        </p:txBody>
      </p:sp>
      <p:sp>
        <p:nvSpPr>
          <p:cNvPr id="9" name="Rectángulo 8"/>
          <p:cNvSpPr/>
          <p:nvPr/>
        </p:nvSpPr>
        <p:spPr bwMode="auto">
          <a:xfrm>
            <a:off x="4471695" y="683770"/>
            <a:ext cx="1252434"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Trabajando con R</a:t>
            </a:r>
          </a:p>
        </p:txBody>
      </p:sp>
      <p:sp>
        <p:nvSpPr>
          <p:cNvPr id="10" name="Rectángulo 9"/>
          <p:cNvSpPr/>
          <p:nvPr/>
        </p:nvSpPr>
        <p:spPr bwMode="auto">
          <a:xfrm>
            <a:off x="6610870" y="683770"/>
            <a:ext cx="1008406"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Prototipo</a:t>
            </a:r>
          </a:p>
        </p:txBody>
      </p:sp>
      <p:sp>
        <p:nvSpPr>
          <p:cNvPr id="11" name="Rectángulo 10"/>
          <p:cNvSpPr/>
          <p:nvPr/>
        </p:nvSpPr>
        <p:spPr bwMode="auto">
          <a:xfrm>
            <a:off x="7623618"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Ejercicio</a:t>
            </a:r>
          </a:p>
        </p:txBody>
      </p:sp>
      <p:sp>
        <p:nvSpPr>
          <p:cNvPr id="14" name="Rectángulo 13">
            <a:extLst>
              <a:ext uri="{FF2B5EF4-FFF2-40B4-BE49-F238E27FC236}">
                <a16:creationId xmlns:a16="http://schemas.microsoft.com/office/drawing/2014/main" id="{5C6F463A-B6BC-41DE-B0B9-C1854890B956}"/>
              </a:ext>
            </a:extLst>
          </p:cNvPr>
          <p:cNvSpPr/>
          <p:nvPr/>
        </p:nvSpPr>
        <p:spPr bwMode="auto">
          <a:xfrm>
            <a:off x="5652120" y="692696"/>
            <a:ext cx="954408"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Ejemplo</a:t>
            </a:r>
          </a:p>
        </p:txBody>
      </p:sp>
      <p:sp>
        <p:nvSpPr>
          <p:cNvPr id="15" name="Rectángulo 14">
            <a:extLst>
              <a:ext uri="{FF2B5EF4-FFF2-40B4-BE49-F238E27FC236}">
                <a16:creationId xmlns:a16="http://schemas.microsoft.com/office/drawing/2014/main" id="{B62EB0BB-B649-461B-BAED-21282BD7C4C8}"/>
              </a:ext>
            </a:extLst>
          </p:cNvPr>
          <p:cNvSpPr/>
          <p:nvPr/>
        </p:nvSpPr>
        <p:spPr bwMode="auto">
          <a:xfrm>
            <a:off x="2987824" y="682976"/>
            <a:ext cx="1520382" cy="441768"/>
          </a:xfrm>
          <a:prstGeom prst="rect">
            <a:avLst/>
          </a:prstGeom>
          <a:solidFill>
            <a:srgbClr val="FF6600"/>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solidFill>
              </a:rPr>
              <a:t>Extensiones</a:t>
            </a:r>
          </a:p>
        </p:txBody>
      </p:sp>
      <p:sp>
        <p:nvSpPr>
          <p:cNvPr id="4" name="CuadroTexto 3">
            <a:extLst>
              <a:ext uri="{FF2B5EF4-FFF2-40B4-BE49-F238E27FC236}">
                <a16:creationId xmlns:a16="http://schemas.microsoft.com/office/drawing/2014/main" id="{6BC783F7-73B1-4E03-9E50-F8AE7604B492}"/>
              </a:ext>
            </a:extLst>
          </p:cNvPr>
          <p:cNvSpPr txBox="1"/>
          <p:nvPr/>
        </p:nvSpPr>
        <p:spPr>
          <a:xfrm>
            <a:off x="539552" y="1397026"/>
            <a:ext cx="4131738" cy="323165"/>
          </a:xfrm>
          <a:prstGeom prst="rect">
            <a:avLst/>
          </a:prstGeom>
          <a:noFill/>
        </p:spPr>
        <p:txBody>
          <a:bodyPr wrap="square" rtlCol="0">
            <a:spAutoFit/>
          </a:bodyPr>
          <a:lstStyle/>
          <a:p>
            <a:pPr algn="l"/>
            <a:r>
              <a:rPr lang="es-ES" sz="1500" b="1" dirty="0">
                <a:latin typeface="+mn-lt"/>
              </a:rPr>
              <a:t>Uso de logaritmos</a:t>
            </a:r>
          </a:p>
        </p:txBody>
      </p:sp>
      <p:sp>
        <p:nvSpPr>
          <p:cNvPr id="6" name="CuadroTexto 5">
            <a:extLst>
              <a:ext uri="{FF2B5EF4-FFF2-40B4-BE49-F238E27FC236}">
                <a16:creationId xmlns:a16="http://schemas.microsoft.com/office/drawing/2014/main" id="{1A526FAA-B86B-47C3-9F16-34C03E775C7C}"/>
              </a:ext>
            </a:extLst>
          </p:cNvPr>
          <p:cNvSpPr txBox="1"/>
          <p:nvPr/>
        </p:nvSpPr>
        <p:spPr>
          <a:xfrm>
            <a:off x="539552" y="2132856"/>
            <a:ext cx="4392488" cy="1015663"/>
          </a:xfrm>
          <a:prstGeom prst="rect">
            <a:avLst/>
          </a:prstGeom>
          <a:noFill/>
        </p:spPr>
        <p:txBody>
          <a:bodyPr wrap="square" rtlCol="0">
            <a:spAutoFit/>
          </a:bodyPr>
          <a:lstStyle/>
          <a:p>
            <a:pPr algn="l"/>
            <a:r>
              <a:rPr lang="es-ES" sz="1500" dirty="0">
                <a:latin typeface="+mn-lt"/>
              </a:rPr>
              <a:t>Interpretación coeficientes:</a:t>
            </a:r>
          </a:p>
          <a:p>
            <a:pPr algn="l"/>
            <a:endParaRPr lang="es-ES" sz="1500" dirty="0">
              <a:latin typeface="+mn-lt"/>
            </a:endParaRPr>
          </a:p>
          <a:p>
            <a:pPr algn="l"/>
            <a:r>
              <a:rPr lang="es-ES" sz="1500" dirty="0">
                <a:latin typeface="+mn-lt"/>
              </a:rPr>
              <a:t>Modelo log-lineal</a:t>
            </a:r>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1E750838-FAF7-4EEE-B438-8EF2EC923A79}"/>
                  </a:ext>
                </a:extLst>
              </p:cNvPr>
              <p:cNvSpPr txBox="1"/>
              <p:nvPr/>
            </p:nvSpPr>
            <p:spPr>
              <a:xfrm>
                <a:off x="1425504" y="3971171"/>
                <a:ext cx="7344816" cy="369332"/>
              </a:xfrm>
              <a:prstGeom prst="rect">
                <a:avLst/>
              </a:prstGeom>
              <a:noFill/>
            </p:spPr>
            <p:txBody>
              <a:bodyPr wrap="square" lIns="0" tIns="0" rIns="0" bIns="0" rtlCol="0">
                <a:spAutoFit/>
              </a:bodyPr>
              <a:lstStyle/>
              <a:p>
                <a:pPr algn="l"/>
                <a:r>
                  <a:rPr lang="es-ES" sz="2400" b="1" dirty="0">
                    <a:solidFill>
                      <a:srgbClr val="FF0000"/>
                    </a:solidFill>
                    <a:latin typeface="+mn-lt"/>
                  </a:rPr>
                  <a:t>Ln(salario</a:t>
                </a:r>
                <a14:m>
                  <m:oMath xmlns:m="http://schemas.openxmlformats.org/officeDocument/2006/math">
                    <m:r>
                      <a:rPr lang="es-ES" sz="2400" b="1">
                        <a:solidFill>
                          <a:srgbClr val="FF0000"/>
                        </a:solidFill>
                        <a:latin typeface="Cambria Math" panose="02040503050406030204" pitchFamily="18" charset="0"/>
                      </a:rPr>
                      <m:t>)∗=</m:t>
                    </m:r>
                  </m:oMath>
                </a14:m>
                <a:r>
                  <a:rPr lang="es-ES" sz="2400" b="1" dirty="0">
                    <a:solidFill>
                      <a:srgbClr val="FF0000"/>
                    </a:solidFill>
                    <a:latin typeface="+mn-lt"/>
                  </a:rPr>
                  <a:t>-</a:t>
                </a:r>
                <a:r>
                  <a:rPr lang="es-ES" sz="2400" b="1" dirty="0" smtClean="0">
                    <a:solidFill>
                      <a:srgbClr val="FF0000"/>
                    </a:solidFill>
                    <a:latin typeface="+mn-lt"/>
                  </a:rPr>
                  <a:t>1.3 + 0.07educación -0.21mujer</a:t>
                </a:r>
                <a:endParaRPr lang="es-ES" sz="2400" b="1" dirty="0">
                  <a:solidFill>
                    <a:srgbClr val="FF0000"/>
                  </a:solidFill>
                  <a:latin typeface="+mn-lt"/>
                </a:endParaRPr>
              </a:p>
            </p:txBody>
          </p:sp>
        </mc:Choice>
        <mc:Fallback xmlns="">
          <p:sp>
            <p:nvSpPr>
              <p:cNvPr id="16" name="CuadroTexto 15">
                <a:extLst>
                  <a:ext uri="{FF2B5EF4-FFF2-40B4-BE49-F238E27FC236}">
                    <a16:creationId xmlns:a16="http://schemas.microsoft.com/office/drawing/2014/main" xmlns="" xmlns:a14="http://schemas.microsoft.com/office/drawing/2010/main" id="{1E750838-FAF7-4EEE-B438-8EF2EC923A79}"/>
                  </a:ext>
                </a:extLst>
              </p:cNvPr>
              <p:cNvSpPr txBox="1">
                <a:spLocks noRot="1" noChangeAspect="1" noMove="1" noResize="1" noEditPoints="1" noAdjustHandles="1" noChangeArrowheads="1" noChangeShapeType="1" noTextEdit="1"/>
              </p:cNvSpPr>
              <p:nvPr/>
            </p:nvSpPr>
            <p:spPr>
              <a:xfrm>
                <a:off x="1425504" y="3971171"/>
                <a:ext cx="7344816" cy="369332"/>
              </a:xfrm>
              <a:prstGeom prst="rect">
                <a:avLst/>
              </a:prstGeom>
              <a:blipFill>
                <a:blip r:embed="rId3" cstate="print"/>
                <a:stretch>
                  <a:fillRect l="-2573" t="-22951" b="-50820"/>
                </a:stretch>
              </a:blipFill>
            </p:spPr>
            <p:txBody>
              <a:bodyPr/>
              <a:lstStyle/>
              <a:p>
                <a:r>
                  <a:rPr lang="es-ES">
                    <a:noFill/>
                  </a:rPr>
                  <a:t> </a:t>
                </a:r>
              </a:p>
            </p:txBody>
          </p:sp>
        </mc:Fallback>
      </mc:AlternateContent>
      <p:pic>
        <p:nvPicPr>
          <p:cNvPr id="7170" name="Picture 2" descr="Resultado de imagen de diferencia salarial de gÃ©nero">
            <a:extLst>
              <a:ext uri="{FF2B5EF4-FFF2-40B4-BE49-F238E27FC236}">
                <a16:creationId xmlns:a16="http://schemas.microsoft.com/office/drawing/2014/main" id="{7F5C428C-E21D-49C3-AE7D-93A85308A5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1537021"/>
            <a:ext cx="2905125" cy="165735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6C8D859D-0726-45AF-A121-449F28BC5732}"/>
              </a:ext>
            </a:extLst>
          </p:cNvPr>
          <p:cNvSpPr txBox="1"/>
          <p:nvPr/>
        </p:nvSpPr>
        <p:spPr>
          <a:xfrm>
            <a:off x="760191" y="4725144"/>
            <a:ext cx="8010129" cy="669414"/>
          </a:xfrm>
          <a:prstGeom prst="rect">
            <a:avLst/>
          </a:prstGeom>
          <a:noFill/>
        </p:spPr>
        <p:txBody>
          <a:bodyPr wrap="square" rtlCol="0">
            <a:spAutoFit/>
          </a:bodyPr>
          <a:lstStyle/>
          <a:p>
            <a:pPr marL="285750" indent="-285750" algn="l">
              <a:buFont typeface="Arial" panose="020B0604020202020204" pitchFamily="34" charset="0"/>
              <a:buChar char="•"/>
            </a:pPr>
            <a:r>
              <a:rPr lang="es-ES" sz="1500" dirty="0">
                <a:latin typeface="+mn-lt"/>
              </a:rPr>
              <a:t>Un año más de educación aumenta el salario un </a:t>
            </a:r>
            <a:r>
              <a:rPr lang="es-ES" sz="1500" b="1" dirty="0">
                <a:latin typeface="+mn-lt"/>
              </a:rPr>
              <a:t>7%, </a:t>
            </a:r>
            <a:r>
              <a:rPr lang="es-ES" sz="1500" dirty="0">
                <a:latin typeface="+mn-lt"/>
              </a:rPr>
              <a:t>en media y </a:t>
            </a:r>
            <a:r>
              <a:rPr lang="es-ES" sz="1500" i="1" dirty="0" err="1">
                <a:latin typeface="+mn-lt"/>
              </a:rPr>
              <a:t>caeteris</a:t>
            </a:r>
            <a:r>
              <a:rPr lang="es-ES" sz="1500" i="1" dirty="0">
                <a:latin typeface="+mn-lt"/>
              </a:rPr>
              <a:t> </a:t>
            </a:r>
            <a:r>
              <a:rPr lang="es-ES" sz="1500" i="1" dirty="0" err="1">
                <a:latin typeface="+mn-lt"/>
              </a:rPr>
              <a:t>paribus</a:t>
            </a:r>
            <a:endParaRPr lang="es-ES" sz="1500" i="1" dirty="0">
              <a:latin typeface="+mn-lt"/>
            </a:endParaRPr>
          </a:p>
          <a:p>
            <a:pPr marL="285750" indent="-285750" algn="l">
              <a:buFont typeface="Arial" panose="020B0604020202020204" pitchFamily="34" charset="0"/>
              <a:buChar char="•"/>
            </a:pPr>
            <a:r>
              <a:rPr lang="es-ES" sz="1500" dirty="0">
                <a:latin typeface="+mn-lt"/>
              </a:rPr>
              <a:t>Una mujer tiene un salario un </a:t>
            </a:r>
            <a:r>
              <a:rPr lang="es-ES" sz="1500" b="1" dirty="0">
                <a:latin typeface="+mn-lt"/>
              </a:rPr>
              <a:t>21%</a:t>
            </a:r>
            <a:r>
              <a:rPr lang="es-ES" sz="1500" dirty="0">
                <a:latin typeface="+mn-lt"/>
              </a:rPr>
              <a:t>inferior al de un hombre (brecha salarial de género)</a:t>
            </a:r>
          </a:p>
        </p:txBody>
      </p:sp>
      <p:sp>
        <p:nvSpPr>
          <p:cNvPr id="17" name="Rectángulo 16"/>
          <p:cNvSpPr/>
          <p:nvPr/>
        </p:nvSpPr>
        <p:spPr>
          <a:xfrm>
            <a:off x="1043608" y="5897570"/>
            <a:ext cx="7488832" cy="707886"/>
          </a:xfrm>
          <a:prstGeom prst="rect">
            <a:avLst/>
          </a:prstGeom>
          <a:solidFill>
            <a:srgbClr val="CCFFFF"/>
          </a:solidFill>
        </p:spPr>
        <p:txBody>
          <a:bodyPr wrap="square">
            <a:spAutoFit/>
          </a:bodyPr>
          <a:lstStyle/>
          <a:p>
            <a:pPr algn="l"/>
            <a:r>
              <a:rPr lang="es-ES" dirty="0" smtClean="0">
                <a:solidFill>
                  <a:srgbClr val="9D8F0F"/>
                </a:solidFill>
              </a:rPr>
              <a:t># </a:t>
            </a:r>
            <a:r>
              <a:rPr lang="es-ES" dirty="0">
                <a:solidFill>
                  <a:srgbClr val="9D8F0F"/>
                </a:solidFill>
              </a:rPr>
              <a:t>estimación </a:t>
            </a:r>
            <a:r>
              <a:rPr lang="es-ES" dirty="0" smtClean="0">
                <a:solidFill>
                  <a:srgbClr val="9D8F0F"/>
                </a:solidFill>
              </a:rPr>
              <a:t>del modelo</a:t>
            </a:r>
            <a:endParaRPr lang="es-ES" dirty="0">
              <a:solidFill>
                <a:srgbClr val="9D8F0F"/>
              </a:solidFill>
            </a:endParaRPr>
          </a:p>
          <a:p>
            <a:pPr algn="l"/>
            <a:r>
              <a:rPr lang="es-ES" dirty="0"/>
              <a:t>modelo&lt;-</a:t>
            </a:r>
            <a:r>
              <a:rPr lang="es-ES" dirty="0" smtClean="0"/>
              <a:t>lm(formula=</a:t>
            </a:r>
            <a:r>
              <a:rPr lang="es-ES" dirty="0" err="1" smtClean="0"/>
              <a:t>labor$log</a:t>
            </a:r>
            <a:r>
              <a:rPr lang="es-ES" dirty="0" smtClean="0"/>
              <a:t>(salario)~</a:t>
            </a:r>
            <a:r>
              <a:rPr lang="es-ES" dirty="0" err="1" smtClean="0"/>
              <a:t>labor$educ+labor$mujer</a:t>
            </a:r>
            <a:r>
              <a:rPr lang="es-ES" dirty="0" smtClean="0"/>
              <a:t>, data=labor)</a:t>
            </a:r>
            <a:endParaRPr lang="es-ES" dirty="0"/>
          </a:p>
        </p:txBody>
      </p:sp>
    </p:spTree>
    <p:extLst>
      <p:ext uri="{BB962C8B-B14F-4D97-AF65-F5344CB8AC3E}">
        <p14:creationId xmlns:p14="http://schemas.microsoft.com/office/powerpoint/2010/main" val="34533311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555776" y="332656"/>
            <a:ext cx="6503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000" rIns="18000">
            <a:spAutoFit/>
          </a:bodyPr>
          <a:lstStyle>
            <a:lvl1pPr eaLnBrk="0" hangingPunct="0">
              <a:defRPr sz="1600">
                <a:solidFill>
                  <a:schemeClr val="tx1"/>
                </a:solidFill>
                <a:latin typeface="Frutiger-Light" pitchFamily="2" charset="0"/>
              </a:defRPr>
            </a:lvl1pPr>
            <a:lvl2pPr marL="742950" indent="-285750" eaLnBrk="0" hangingPunct="0">
              <a:defRPr sz="1600">
                <a:solidFill>
                  <a:schemeClr val="tx1"/>
                </a:solidFill>
                <a:latin typeface="Frutiger-Light" pitchFamily="2" charset="0"/>
              </a:defRPr>
            </a:lvl2pPr>
            <a:lvl3pPr marL="1143000" indent="-228600" eaLnBrk="0" hangingPunct="0">
              <a:defRPr sz="1600">
                <a:solidFill>
                  <a:schemeClr val="tx1"/>
                </a:solidFill>
                <a:latin typeface="Frutiger-Light" pitchFamily="2" charset="0"/>
              </a:defRPr>
            </a:lvl3pPr>
            <a:lvl4pPr marL="1600200" indent="-228600" eaLnBrk="0" hangingPunct="0">
              <a:defRPr sz="1600">
                <a:solidFill>
                  <a:schemeClr val="tx1"/>
                </a:solidFill>
                <a:latin typeface="Frutiger-Light" pitchFamily="2" charset="0"/>
              </a:defRPr>
            </a:lvl4pPr>
            <a:lvl5pPr marL="2057400" indent="-228600" eaLnBrk="0" hangingPunct="0">
              <a:defRPr sz="1600">
                <a:solidFill>
                  <a:schemeClr val="tx1"/>
                </a:solidFill>
                <a:latin typeface="Frutiger-Light" pitchFamily="2" charset="0"/>
              </a:defRPr>
            </a:lvl5pPr>
            <a:lvl6pPr marL="2514600" indent="-228600" algn="ctr" eaLnBrk="0" fontAlgn="base" hangingPunct="0">
              <a:spcBef>
                <a:spcPct val="50000"/>
              </a:spcBef>
              <a:spcAft>
                <a:spcPct val="0"/>
              </a:spcAft>
              <a:defRPr sz="1600">
                <a:solidFill>
                  <a:schemeClr val="tx1"/>
                </a:solidFill>
                <a:latin typeface="Frutiger-Light" pitchFamily="2" charset="0"/>
              </a:defRPr>
            </a:lvl6pPr>
            <a:lvl7pPr marL="2971800" indent="-228600" algn="ctr" eaLnBrk="0" fontAlgn="base" hangingPunct="0">
              <a:spcBef>
                <a:spcPct val="50000"/>
              </a:spcBef>
              <a:spcAft>
                <a:spcPct val="0"/>
              </a:spcAft>
              <a:defRPr sz="1600">
                <a:solidFill>
                  <a:schemeClr val="tx1"/>
                </a:solidFill>
                <a:latin typeface="Frutiger-Light" pitchFamily="2" charset="0"/>
              </a:defRPr>
            </a:lvl7pPr>
            <a:lvl8pPr marL="3429000" indent="-228600" algn="ctr" eaLnBrk="0" fontAlgn="base" hangingPunct="0">
              <a:spcBef>
                <a:spcPct val="50000"/>
              </a:spcBef>
              <a:spcAft>
                <a:spcPct val="0"/>
              </a:spcAft>
              <a:defRPr sz="1600">
                <a:solidFill>
                  <a:schemeClr val="tx1"/>
                </a:solidFill>
                <a:latin typeface="Frutiger-Light" pitchFamily="2" charset="0"/>
              </a:defRPr>
            </a:lvl8pPr>
            <a:lvl9pPr marL="3886200" indent="-228600" algn="ctr" eaLnBrk="0" fontAlgn="base" hangingPunct="0">
              <a:spcBef>
                <a:spcPct val="50000"/>
              </a:spcBef>
              <a:spcAft>
                <a:spcPct val="0"/>
              </a:spcAft>
              <a:defRPr sz="1600">
                <a:solidFill>
                  <a:schemeClr val="tx1"/>
                </a:solidFill>
                <a:latin typeface="Frutiger-Light" pitchFamily="2" charset="0"/>
              </a:defRPr>
            </a:lvl9pPr>
          </a:lstStyle>
          <a:p>
            <a:pPr algn="r" eaLnBrk="1" hangingPunct="1"/>
            <a:r>
              <a:rPr lang="es-ES" b="1" dirty="0">
                <a:solidFill>
                  <a:srgbClr val="FF0000"/>
                </a:solidFill>
                <a:latin typeface="Arial"/>
              </a:rPr>
              <a:t>Regresión</a:t>
            </a:r>
          </a:p>
        </p:txBody>
      </p:sp>
      <p:sp>
        <p:nvSpPr>
          <p:cNvPr id="2" name="Rectángulo 1"/>
          <p:cNvSpPr/>
          <p:nvPr/>
        </p:nvSpPr>
        <p:spPr bwMode="auto">
          <a:xfrm>
            <a:off x="0" y="683770"/>
            <a:ext cx="1520382" cy="441768"/>
          </a:xfrm>
          <a:prstGeom prst="rect">
            <a:avLst/>
          </a:prstGeom>
          <a:solidFill>
            <a:schemeClr val="bg1">
              <a:lumMod val="95000"/>
            </a:schemeClr>
          </a:solidFill>
          <a:ln>
            <a:solidFill>
              <a:schemeClr val="bg1">
                <a:lumMod val="7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Introducción</a:t>
            </a:r>
            <a:r>
              <a:rPr lang="es-ES" sz="1400" b="1" dirty="0">
                <a:solidFill>
                  <a:schemeClr val="bg1"/>
                </a:solidFill>
              </a:rPr>
              <a:t> </a:t>
            </a:r>
            <a:r>
              <a:rPr lang="es-ES" sz="1400" b="1" dirty="0">
                <a:solidFill>
                  <a:schemeClr val="bg1">
                    <a:lumMod val="75000"/>
                  </a:schemeClr>
                </a:solidFill>
              </a:rPr>
              <a:t>y</a:t>
            </a:r>
            <a:r>
              <a:rPr lang="es-ES" sz="1400" b="1" dirty="0">
                <a:solidFill>
                  <a:schemeClr val="bg1"/>
                </a:solidFill>
              </a:rPr>
              <a:t> </a:t>
            </a:r>
            <a:r>
              <a:rPr lang="es-ES" sz="1400" b="1" dirty="0">
                <a:solidFill>
                  <a:schemeClr val="bg1">
                    <a:lumMod val="75000"/>
                  </a:schemeClr>
                </a:solidFill>
              </a:rPr>
              <a:t>fundamentos</a:t>
            </a:r>
          </a:p>
        </p:txBody>
      </p:sp>
      <p:sp>
        <p:nvSpPr>
          <p:cNvPr id="8" name="Rectángulo 7"/>
          <p:cNvSpPr/>
          <p:nvPr/>
        </p:nvSpPr>
        <p:spPr bwMode="auto">
          <a:xfrm>
            <a:off x="1475656"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Interpretación</a:t>
            </a:r>
            <a:r>
              <a:rPr lang="es-ES" sz="1400" b="1" dirty="0">
                <a:solidFill>
                  <a:schemeClr val="bg1"/>
                </a:solidFill>
              </a:rPr>
              <a:t> </a:t>
            </a:r>
            <a:r>
              <a:rPr lang="es-ES" sz="1400" b="1" dirty="0">
                <a:solidFill>
                  <a:schemeClr val="bg1">
                    <a:lumMod val="75000"/>
                  </a:schemeClr>
                </a:solidFill>
              </a:rPr>
              <a:t>de</a:t>
            </a:r>
            <a:r>
              <a:rPr lang="es-ES" sz="1400" b="1" dirty="0">
                <a:solidFill>
                  <a:schemeClr val="bg1"/>
                </a:solidFill>
              </a:rPr>
              <a:t> </a:t>
            </a:r>
            <a:r>
              <a:rPr lang="es-ES" sz="1400" b="1" dirty="0">
                <a:solidFill>
                  <a:schemeClr val="bg1">
                    <a:lumMod val="75000"/>
                  </a:schemeClr>
                </a:solidFill>
              </a:rPr>
              <a:t>resultados</a:t>
            </a:r>
          </a:p>
        </p:txBody>
      </p:sp>
      <p:sp>
        <p:nvSpPr>
          <p:cNvPr id="9" name="Rectángulo 8"/>
          <p:cNvSpPr/>
          <p:nvPr/>
        </p:nvSpPr>
        <p:spPr bwMode="auto">
          <a:xfrm>
            <a:off x="4471695" y="683770"/>
            <a:ext cx="1252434"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Trabajando con R</a:t>
            </a:r>
          </a:p>
        </p:txBody>
      </p:sp>
      <p:sp>
        <p:nvSpPr>
          <p:cNvPr id="10" name="Rectángulo 9"/>
          <p:cNvSpPr/>
          <p:nvPr/>
        </p:nvSpPr>
        <p:spPr bwMode="auto">
          <a:xfrm>
            <a:off x="6610870" y="683770"/>
            <a:ext cx="1008406"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Prototipo</a:t>
            </a:r>
          </a:p>
        </p:txBody>
      </p:sp>
      <p:sp>
        <p:nvSpPr>
          <p:cNvPr id="11" name="Rectángulo 10"/>
          <p:cNvSpPr/>
          <p:nvPr/>
        </p:nvSpPr>
        <p:spPr bwMode="auto">
          <a:xfrm>
            <a:off x="7623618"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Ejercicio</a:t>
            </a:r>
          </a:p>
        </p:txBody>
      </p:sp>
      <p:sp>
        <p:nvSpPr>
          <p:cNvPr id="14" name="Rectángulo 13">
            <a:extLst>
              <a:ext uri="{FF2B5EF4-FFF2-40B4-BE49-F238E27FC236}">
                <a16:creationId xmlns:a16="http://schemas.microsoft.com/office/drawing/2014/main" id="{5C6F463A-B6BC-41DE-B0B9-C1854890B956}"/>
              </a:ext>
            </a:extLst>
          </p:cNvPr>
          <p:cNvSpPr/>
          <p:nvPr/>
        </p:nvSpPr>
        <p:spPr bwMode="auto">
          <a:xfrm>
            <a:off x="5652120" y="692696"/>
            <a:ext cx="954408"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Ejemplo</a:t>
            </a:r>
          </a:p>
        </p:txBody>
      </p:sp>
      <p:sp>
        <p:nvSpPr>
          <p:cNvPr id="15" name="Rectángulo 14">
            <a:extLst>
              <a:ext uri="{FF2B5EF4-FFF2-40B4-BE49-F238E27FC236}">
                <a16:creationId xmlns:a16="http://schemas.microsoft.com/office/drawing/2014/main" id="{B62EB0BB-B649-461B-BAED-21282BD7C4C8}"/>
              </a:ext>
            </a:extLst>
          </p:cNvPr>
          <p:cNvSpPr/>
          <p:nvPr/>
        </p:nvSpPr>
        <p:spPr bwMode="auto">
          <a:xfrm>
            <a:off x="2987824" y="682976"/>
            <a:ext cx="1520382" cy="441768"/>
          </a:xfrm>
          <a:prstGeom prst="rect">
            <a:avLst/>
          </a:prstGeom>
          <a:solidFill>
            <a:srgbClr val="FF6600"/>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solidFill>
              </a:rPr>
              <a:t>Extensiones</a:t>
            </a:r>
          </a:p>
        </p:txBody>
      </p:sp>
      <p:sp>
        <p:nvSpPr>
          <p:cNvPr id="4" name="CuadroTexto 3">
            <a:extLst>
              <a:ext uri="{FF2B5EF4-FFF2-40B4-BE49-F238E27FC236}">
                <a16:creationId xmlns:a16="http://schemas.microsoft.com/office/drawing/2014/main" id="{6BC783F7-73B1-4E03-9E50-F8AE7604B492}"/>
              </a:ext>
            </a:extLst>
          </p:cNvPr>
          <p:cNvSpPr txBox="1"/>
          <p:nvPr/>
        </p:nvSpPr>
        <p:spPr>
          <a:xfrm>
            <a:off x="539552" y="1397026"/>
            <a:ext cx="4131738" cy="323165"/>
          </a:xfrm>
          <a:prstGeom prst="rect">
            <a:avLst/>
          </a:prstGeom>
          <a:noFill/>
        </p:spPr>
        <p:txBody>
          <a:bodyPr wrap="square" rtlCol="0">
            <a:spAutoFit/>
          </a:bodyPr>
          <a:lstStyle/>
          <a:p>
            <a:pPr algn="l"/>
            <a:r>
              <a:rPr lang="es-ES" sz="1500" b="1" dirty="0">
                <a:latin typeface="+mn-lt"/>
              </a:rPr>
              <a:t>Uso de logaritmos</a:t>
            </a:r>
          </a:p>
        </p:txBody>
      </p:sp>
      <p:sp>
        <p:nvSpPr>
          <p:cNvPr id="6" name="CuadroTexto 5">
            <a:extLst>
              <a:ext uri="{FF2B5EF4-FFF2-40B4-BE49-F238E27FC236}">
                <a16:creationId xmlns:a16="http://schemas.microsoft.com/office/drawing/2014/main" id="{1A526FAA-B86B-47C3-9F16-34C03E775C7C}"/>
              </a:ext>
            </a:extLst>
          </p:cNvPr>
          <p:cNvSpPr txBox="1"/>
          <p:nvPr/>
        </p:nvSpPr>
        <p:spPr>
          <a:xfrm>
            <a:off x="539552" y="2132856"/>
            <a:ext cx="4392488" cy="1015663"/>
          </a:xfrm>
          <a:prstGeom prst="rect">
            <a:avLst/>
          </a:prstGeom>
          <a:noFill/>
        </p:spPr>
        <p:txBody>
          <a:bodyPr wrap="square" rtlCol="0">
            <a:spAutoFit/>
          </a:bodyPr>
          <a:lstStyle/>
          <a:p>
            <a:pPr algn="l"/>
            <a:r>
              <a:rPr lang="es-ES" sz="1500" dirty="0">
                <a:latin typeface="+mn-lt"/>
              </a:rPr>
              <a:t>Interpretación coeficientes:</a:t>
            </a:r>
          </a:p>
          <a:p>
            <a:pPr algn="l"/>
            <a:endParaRPr lang="es-ES" sz="1500" dirty="0">
              <a:latin typeface="+mn-lt"/>
            </a:endParaRPr>
          </a:p>
          <a:p>
            <a:pPr algn="l"/>
            <a:r>
              <a:rPr lang="es-ES" sz="1500" dirty="0">
                <a:latin typeface="+mn-lt"/>
              </a:rPr>
              <a:t>Modelo lineal-log</a:t>
            </a:r>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1E750838-FAF7-4EEE-B438-8EF2EC923A79}"/>
                  </a:ext>
                </a:extLst>
              </p:cNvPr>
              <p:cNvSpPr txBox="1"/>
              <p:nvPr/>
            </p:nvSpPr>
            <p:spPr>
              <a:xfrm>
                <a:off x="1799184" y="4024815"/>
                <a:ext cx="7344816" cy="369332"/>
              </a:xfrm>
              <a:prstGeom prst="rect">
                <a:avLst/>
              </a:prstGeom>
              <a:noFill/>
            </p:spPr>
            <p:txBody>
              <a:bodyPr wrap="square" lIns="0" tIns="0" rIns="0" bIns="0" rtlCol="0">
                <a:spAutoFit/>
              </a:bodyPr>
              <a:lstStyle/>
              <a:p>
                <a:pPr algn="l"/>
                <a:r>
                  <a:rPr lang="es-ES" sz="2400" b="1" dirty="0">
                    <a:solidFill>
                      <a:srgbClr val="FF0000"/>
                    </a:solidFill>
                    <a:latin typeface="+mn-lt"/>
                  </a:rPr>
                  <a:t>Donaciones</a:t>
                </a:r>
                <a14:m>
                  <m:oMath xmlns:m="http://schemas.openxmlformats.org/officeDocument/2006/math">
                    <m:r>
                      <a:rPr lang="es-ES" sz="2400" b="1">
                        <a:solidFill>
                          <a:srgbClr val="FF0000"/>
                        </a:solidFill>
                        <a:latin typeface="Cambria Math" panose="02040503050406030204" pitchFamily="18" charset="0"/>
                      </a:rPr>
                      <m:t>∗=</m:t>
                    </m:r>
                  </m:oMath>
                </a14:m>
                <a:r>
                  <a:rPr lang="es-ES" sz="2400" b="1" dirty="0" smtClean="0">
                    <a:solidFill>
                      <a:srgbClr val="FF0000"/>
                    </a:solidFill>
                    <a:latin typeface="+mn-lt"/>
                  </a:rPr>
                  <a:t>30.5 +</a:t>
                </a:r>
                <a:r>
                  <a:rPr lang="es-ES" sz="2400" b="1" dirty="0">
                    <a:solidFill>
                      <a:srgbClr val="FF0000"/>
                    </a:solidFill>
                    <a:latin typeface="+mn-lt"/>
                  </a:rPr>
                  <a:t>350ln(ingresos)</a:t>
                </a:r>
              </a:p>
            </p:txBody>
          </p:sp>
        </mc:Choice>
        <mc:Fallback xmlns="">
          <p:sp>
            <p:nvSpPr>
              <p:cNvPr id="16" name="CuadroTexto 15">
                <a:extLst>
                  <a:ext uri="{FF2B5EF4-FFF2-40B4-BE49-F238E27FC236}">
                    <a16:creationId xmlns:a16="http://schemas.microsoft.com/office/drawing/2014/main" xmlns="" xmlns:a14="http://schemas.microsoft.com/office/drawing/2010/main" id="{1E750838-FAF7-4EEE-B438-8EF2EC923A79}"/>
                  </a:ext>
                </a:extLst>
              </p:cNvPr>
              <p:cNvSpPr txBox="1">
                <a:spLocks noRot="1" noChangeAspect="1" noMove="1" noResize="1" noEditPoints="1" noAdjustHandles="1" noChangeArrowheads="1" noChangeShapeType="1" noTextEdit="1"/>
              </p:cNvSpPr>
              <p:nvPr/>
            </p:nvSpPr>
            <p:spPr>
              <a:xfrm>
                <a:off x="1799184" y="4024815"/>
                <a:ext cx="7344816" cy="369332"/>
              </a:xfrm>
              <a:prstGeom prst="rect">
                <a:avLst/>
              </a:prstGeom>
              <a:blipFill>
                <a:blip r:embed="rId3" cstate="print"/>
                <a:stretch>
                  <a:fillRect l="-2490" t="-22951" b="-50820"/>
                </a:stretch>
              </a:blipFill>
            </p:spPr>
            <p:txBody>
              <a:bodyPr/>
              <a:lstStyle/>
              <a:p>
                <a:r>
                  <a:rPr lang="es-ES">
                    <a:noFill/>
                  </a:rPr>
                  <a:t> </a:t>
                </a:r>
              </a:p>
            </p:txBody>
          </p:sp>
        </mc:Fallback>
      </mc:AlternateContent>
      <p:sp>
        <p:nvSpPr>
          <p:cNvPr id="5" name="CuadroTexto 4">
            <a:extLst>
              <a:ext uri="{FF2B5EF4-FFF2-40B4-BE49-F238E27FC236}">
                <a16:creationId xmlns:a16="http://schemas.microsoft.com/office/drawing/2014/main" id="{6C8D859D-0726-45AF-A121-449F28BC5732}"/>
              </a:ext>
            </a:extLst>
          </p:cNvPr>
          <p:cNvSpPr txBox="1"/>
          <p:nvPr/>
        </p:nvSpPr>
        <p:spPr>
          <a:xfrm>
            <a:off x="372948" y="4906976"/>
            <a:ext cx="8807564" cy="323165"/>
          </a:xfrm>
          <a:prstGeom prst="rect">
            <a:avLst/>
          </a:prstGeom>
          <a:noFill/>
        </p:spPr>
        <p:txBody>
          <a:bodyPr wrap="square" rtlCol="0">
            <a:spAutoFit/>
          </a:bodyPr>
          <a:lstStyle/>
          <a:p>
            <a:pPr algn="l"/>
            <a:r>
              <a:rPr lang="es-ES" sz="1500" dirty="0">
                <a:latin typeface="+mn-lt"/>
              </a:rPr>
              <a:t>Un 1% más de ingresos aumenta las donaciones anuales en 3.5 euros</a:t>
            </a:r>
            <a:r>
              <a:rPr lang="es-ES" sz="1500" b="1" dirty="0">
                <a:latin typeface="+mn-lt"/>
              </a:rPr>
              <a:t> </a:t>
            </a:r>
            <a:r>
              <a:rPr lang="es-ES" sz="1500" dirty="0">
                <a:latin typeface="+mn-lt"/>
              </a:rPr>
              <a:t>en media y </a:t>
            </a:r>
            <a:r>
              <a:rPr lang="es-ES" sz="1500" i="1" dirty="0" err="1">
                <a:latin typeface="+mn-lt"/>
              </a:rPr>
              <a:t>caeteris</a:t>
            </a:r>
            <a:r>
              <a:rPr lang="es-ES" sz="1500" i="1" dirty="0">
                <a:latin typeface="+mn-lt"/>
              </a:rPr>
              <a:t> </a:t>
            </a:r>
            <a:r>
              <a:rPr lang="es-ES" sz="1500" i="1" dirty="0" err="1">
                <a:latin typeface="+mn-lt"/>
              </a:rPr>
              <a:t>paribus</a:t>
            </a:r>
            <a:endParaRPr lang="es-ES" sz="1500" i="1" dirty="0">
              <a:latin typeface="+mn-lt"/>
            </a:endParaRPr>
          </a:p>
        </p:txBody>
      </p:sp>
      <p:pic>
        <p:nvPicPr>
          <p:cNvPr id="8194" name="Picture 2" descr="Resultado de imagen de donaciones">
            <a:extLst>
              <a:ext uri="{FF2B5EF4-FFF2-40B4-BE49-F238E27FC236}">
                <a16:creationId xmlns:a16="http://schemas.microsoft.com/office/drawing/2014/main" id="{A0B2B073-C392-4AFA-8CBA-385716B55E9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0617" y="1397026"/>
            <a:ext cx="3657008" cy="2559906"/>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16"/>
          <p:cNvSpPr/>
          <p:nvPr/>
        </p:nvSpPr>
        <p:spPr>
          <a:xfrm>
            <a:off x="827584" y="5897570"/>
            <a:ext cx="7488832" cy="707886"/>
          </a:xfrm>
          <a:prstGeom prst="rect">
            <a:avLst/>
          </a:prstGeom>
          <a:solidFill>
            <a:srgbClr val="CCFFFF"/>
          </a:solidFill>
        </p:spPr>
        <p:txBody>
          <a:bodyPr wrap="square">
            <a:spAutoFit/>
          </a:bodyPr>
          <a:lstStyle/>
          <a:p>
            <a:pPr algn="l"/>
            <a:r>
              <a:rPr lang="es-ES" dirty="0" smtClean="0">
                <a:solidFill>
                  <a:srgbClr val="9D8F0F"/>
                </a:solidFill>
              </a:rPr>
              <a:t># </a:t>
            </a:r>
            <a:r>
              <a:rPr lang="es-ES" dirty="0">
                <a:solidFill>
                  <a:srgbClr val="9D8F0F"/>
                </a:solidFill>
              </a:rPr>
              <a:t>estimación </a:t>
            </a:r>
            <a:r>
              <a:rPr lang="es-ES" dirty="0" smtClean="0">
                <a:solidFill>
                  <a:srgbClr val="9D8F0F"/>
                </a:solidFill>
              </a:rPr>
              <a:t>del modelo</a:t>
            </a:r>
            <a:endParaRPr lang="es-ES" dirty="0">
              <a:solidFill>
                <a:srgbClr val="9D8F0F"/>
              </a:solidFill>
            </a:endParaRPr>
          </a:p>
          <a:p>
            <a:pPr algn="l"/>
            <a:r>
              <a:rPr lang="es-ES" dirty="0"/>
              <a:t>modelo&lt;-</a:t>
            </a:r>
            <a:r>
              <a:rPr lang="es-ES" dirty="0" smtClean="0"/>
              <a:t>lm(formula=</a:t>
            </a:r>
            <a:r>
              <a:rPr lang="es-ES" dirty="0" err="1" smtClean="0"/>
              <a:t>caridad$donaciones~log</a:t>
            </a:r>
            <a:r>
              <a:rPr lang="es-ES" dirty="0" smtClean="0"/>
              <a:t>(</a:t>
            </a:r>
            <a:r>
              <a:rPr lang="es-ES" dirty="0" err="1" smtClean="0"/>
              <a:t>caridad$ingresos</a:t>
            </a:r>
            <a:r>
              <a:rPr lang="es-ES" dirty="0" smtClean="0"/>
              <a:t>), data=caridad)</a:t>
            </a:r>
            <a:endParaRPr lang="es-ES" dirty="0"/>
          </a:p>
        </p:txBody>
      </p:sp>
    </p:spTree>
    <p:extLst>
      <p:ext uri="{BB962C8B-B14F-4D97-AF65-F5344CB8AC3E}">
        <p14:creationId xmlns:p14="http://schemas.microsoft.com/office/powerpoint/2010/main" val="27216193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555776" y="332656"/>
            <a:ext cx="6503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000" rIns="18000">
            <a:spAutoFit/>
          </a:bodyPr>
          <a:lstStyle>
            <a:lvl1pPr eaLnBrk="0" hangingPunct="0">
              <a:defRPr sz="1600">
                <a:solidFill>
                  <a:schemeClr val="tx1"/>
                </a:solidFill>
                <a:latin typeface="Frutiger-Light" pitchFamily="2" charset="0"/>
              </a:defRPr>
            </a:lvl1pPr>
            <a:lvl2pPr marL="742950" indent="-285750" eaLnBrk="0" hangingPunct="0">
              <a:defRPr sz="1600">
                <a:solidFill>
                  <a:schemeClr val="tx1"/>
                </a:solidFill>
                <a:latin typeface="Frutiger-Light" pitchFamily="2" charset="0"/>
              </a:defRPr>
            </a:lvl2pPr>
            <a:lvl3pPr marL="1143000" indent="-228600" eaLnBrk="0" hangingPunct="0">
              <a:defRPr sz="1600">
                <a:solidFill>
                  <a:schemeClr val="tx1"/>
                </a:solidFill>
                <a:latin typeface="Frutiger-Light" pitchFamily="2" charset="0"/>
              </a:defRPr>
            </a:lvl3pPr>
            <a:lvl4pPr marL="1600200" indent="-228600" eaLnBrk="0" hangingPunct="0">
              <a:defRPr sz="1600">
                <a:solidFill>
                  <a:schemeClr val="tx1"/>
                </a:solidFill>
                <a:latin typeface="Frutiger-Light" pitchFamily="2" charset="0"/>
              </a:defRPr>
            </a:lvl4pPr>
            <a:lvl5pPr marL="2057400" indent="-228600" eaLnBrk="0" hangingPunct="0">
              <a:defRPr sz="1600">
                <a:solidFill>
                  <a:schemeClr val="tx1"/>
                </a:solidFill>
                <a:latin typeface="Frutiger-Light" pitchFamily="2" charset="0"/>
              </a:defRPr>
            </a:lvl5pPr>
            <a:lvl6pPr marL="2514600" indent="-228600" algn="ctr" eaLnBrk="0" fontAlgn="base" hangingPunct="0">
              <a:spcBef>
                <a:spcPct val="50000"/>
              </a:spcBef>
              <a:spcAft>
                <a:spcPct val="0"/>
              </a:spcAft>
              <a:defRPr sz="1600">
                <a:solidFill>
                  <a:schemeClr val="tx1"/>
                </a:solidFill>
                <a:latin typeface="Frutiger-Light" pitchFamily="2" charset="0"/>
              </a:defRPr>
            </a:lvl6pPr>
            <a:lvl7pPr marL="2971800" indent="-228600" algn="ctr" eaLnBrk="0" fontAlgn="base" hangingPunct="0">
              <a:spcBef>
                <a:spcPct val="50000"/>
              </a:spcBef>
              <a:spcAft>
                <a:spcPct val="0"/>
              </a:spcAft>
              <a:defRPr sz="1600">
                <a:solidFill>
                  <a:schemeClr val="tx1"/>
                </a:solidFill>
                <a:latin typeface="Frutiger-Light" pitchFamily="2" charset="0"/>
              </a:defRPr>
            </a:lvl7pPr>
            <a:lvl8pPr marL="3429000" indent="-228600" algn="ctr" eaLnBrk="0" fontAlgn="base" hangingPunct="0">
              <a:spcBef>
                <a:spcPct val="50000"/>
              </a:spcBef>
              <a:spcAft>
                <a:spcPct val="0"/>
              </a:spcAft>
              <a:defRPr sz="1600">
                <a:solidFill>
                  <a:schemeClr val="tx1"/>
                </a:solidFill>
                <a:latin typeface="Frutiger-Light" pitchFamily="2" charset="0"/>
              </a:defRPr>
            </a:lvl8pPr>
            <a:lvl9pPr marL="3886200" indent="-228600" algn="ctr" eaLnBrk="0" fontAlgn="base" hangingPunct="0">
              <a:spcBef>
                <a:spcPct val="50000"/>
              </a:spcBef>
              <a:spcAft>
                <a:spcPct val="0"/>
              </a:spcAft>
              <a:defRPr sz="1600">
                <a:solidFill>
                  <a:schemeClr val="tx1"/>
                </a:solidFill>
                <a:latin typeface="Frutiger-Light" pitchFamily="2" charset="0"/>
              </a:defRPr>
            </a:lvl9pPr>
          </a:lstStyle>
          <a:p>
            <a:pPr algn="r" eaLnBrk="1" hangingPunct="1"/>
            <a:r>
              <a:rPr lang="es-ES" b="1" dirty="0">
                <a:solidFill>
                  <a:srgbClr val="FF0000"/>
                </a:solidFill>
                <a:latin typeface="Arial"/>
              </a:rPr>
              <a:t>Regresión</a:t>
            </a:r>
          </a:p>
        </p:txBody>
      </p:sp>
      <p:sp>
        <p:nvSpPr>
          <p:cNvPr id="2" name="Rectángulo 1"/>
          <p:cNvSpPr/>
          <p:nvPr/>
        </p:nvSpPr>
        <p:spPr bwMode="auto">
          <a:xfrm>
            <a:off x="0" y="683770"/>
            <a:ext cx="1520382" cy="441768"/>
          </a:xfrm>
          <a:prstGeom prst="rect">
            <a:avLst/>
          </a:prstGeom>
          <a:solidFill>
            <a:schemeClr val="bg1">
              <a:lumMod val="95000"/>
            </a:schemeClr>
          </a:solidFill>
          <a:ln>
            <a:solidFill>
              <a:schemeClr val="bg1">
                <a:lumMod val="7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Introducción</a:t>
            </a:r>
            <a:r>
              <a:rPr lang="es-ES" sz="1400" b="1" dirty="0">
                <a:solidFill>
                  <a:schemeClr val="bg1"/>
                </a:solidFill>
              </a:rPr>
              <a:t> </a:t>
            </a:r>
            <a:r>
              <a:rPr lang="es-ES" sz="1400" b="1" dirty="0">
                <a:solidFill>
                  <a:schemeClr val="bg1">
                    <a:lumMod val="75000"/>
                  </a:schemeClr>
                </a:solidFill>
              </a:rPr>
              <a:t>y</a:t>
            </a:r>
            <a:r>
              <a:rPr lang="es-ES" sz="1400" b="1" dirty="0">
                <a:solidFill>
                  <a:schemeClr val="bg1"/>
                </a:solidFill>
              </a:rPr>
              <a:t> </a:t>
            </a:r>
            <a:r>
              <a:rPr lang="es-ES" sz="1400" b="1" dirty="0">
                <a:solidFill>
                  <a:schemeClr val="bg1">
                    <a:lumMod val="75000"/>
                  </a:schemeClr>
                </a:solidFill>
              </a:rPr>
              <a:t>fundamentos</a:t>
            </a:r>
          </a:p>
        </p:txBody>
      </p:sp>
      <p:sp>
        <p:nvSpPr>
          <p:cNvPr id="8" name="Rectángulo 7"/>
          <p:cNvSpPr/>
          <p:nvPr/>
        </p:nvSpPr>
        <p:spPr bwMode="auto">
          <a:xfrm>
            <a:off x="1475656"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Interpretación</a:t>
            </a:r>
            <a:r>
              <a:rPr lang="es-ES" sz="1400" b="1" dirty="0">
                <a:solidFill>
                  <a:schemeClr val="bg1"/>
                </a:solidFill>
              </a:rPr>
              <a:t> </a:t>
            </a:r>
            <a:r>
              <a:rPr lang="es-ES" sz="1400" b="1" dirty="0">
                <a:solidFill>
                  <a:schemeClr val="bg1">
                    <a:lumMod val="75000"/>
                  </a:schemeClr>
                </a:solidFill>
              </a:rPr>
              <a:t>de</a:t>
            </a:r>
            <a:r>
              <a:rPr lang="es-ES" sz="1400" b="1" dirty="0">
                <a:solidFill>
                  <a:schemeClr val="bg1"/>
                </a:solidFill>
              </a:rPr>
              <a:t> </a:t>
            </a:r>
            <a:r>
              <a:rPr lang="es-ES" sz="1400" b="1" dirty="0">
                <a:solidFill>
                  <a:schemeClr val="bg1">
                    <a:lumMod val="75000"/>
                  </a:schemeClr>
                </a:solidFill>
              </a:rPr>
              <a:t>resultados</a:t>
            </a:r>
          </a:p>
        </p:txBody>
      </p:sp>
      <p:sp>
        <p:nvSpPr>
          <p:cNvPr id="9" name="Rectángulo 8"/>
          <p:cNvSpPr/>
          <p:nvPr/>
        </p:nvSpPr>
        <p:spPr bwMode="auto">
          <a:xfrm>
            <a:off x="4471695" y="683770"/>
            <a:ext cx="1252434"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Trabajando con R</a:t>
            </a:r>
          </a:p>
        </p:txBody>
      </p:sp>
      <p:sp>
        <p:nvSpPr>
          <p:cNvPr id="10" name="Rectángulo 9"/>
          <p:cNvSpPr/>
          <p:nvPr/>
        </p:nvSpPr>
        <p:spPr bwMode="auto">
          <a:xfrm>
            <a:off x="6610870" y="683770"/>
            <a:ext cx="1008406"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Prototipo</a:t>
            </a:r>
          </a:p>
        </p:txBody>
      </p:sp>
      <p:sp>
        <p:nvSpPr>
          <p:cNvPr id="11" name="Rectángulo 10"/>
          <p:cNvSpPr/>
          <p:nvPr/>
        </p:nvSpPr>
        <p:spPr bwMode="auto">
          <a:xfrm>
            <a:off x="7623618"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Ejercicio</a:t>
            </a:r>
          </a:p>
        </p:txBody>
      </p:sp>
      <p:sp>
        <p:nvSpPr>
          <p:cNvPr id="14" name="Rectángulo 13">
            <a:extLst>
              <a:ext uri="{FF2B5EF4-FFF2-40B4-BE49-F238E27FC236}">
                <a16:creationId xmlns:a16="http://schemas.microsoft.com/office/drawing/2014/main" id="{5C6F463A-B6BC-41DE-B0B9-C1854890B956}"/>
              </a:ext>
            </a:extLst>
          </p:cNvPr>
          <p:cNvSpPr/>
          <p:nvPr/>
        </p:nvSpPr>
        <p:spPr bwMode="auto">
          <a:xfrm>
            <a:off x="5652120" y="692696"/>
            <a:ext cx="954408"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Ejemplo</a:t>
            </a:r>
          </a:p>
        </p:txBody>
      </p:sp>
      <p:sp>
        <p:nvSpPr>
          <p:cNvPr id="15" name="Rectángulo 14">
            <a:extLst>
              <a:ext uri="{FF2B5EF4-FFF2-40B4-BE49-F238E27FC236}">
                <a16:creationId xmlns:a16="http://schemas.microsoft.com/office/drawing/2014/main" id="{B62EB0BB-B649-461B-BAED-21282BD7C4C8}"/>
              </a:ext>
            </a:extLst>
          </p:cNvPr>
          <p:cNvSpPr/>
          <p:nvPr/>
        </p:nvSpPr>
        <p:spPr bwMode="auto">
          <a:xfrm>
            <a:off x="2987824" y="682976"/>
            <a:ext cx="1520382" cy="441768"/>
          </a:xfrm>
          <a:prstGeom prst="rect">
            <a:avLst/>
          </a:prstGeom>
          <a:solidFill>
            <a:srgbClr val="FF6600"/>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solidFill>
              </a:rPr>
              <a:t>Extensiones</a:t>
            </a:r>
          </a:p>
        </p:txBody>
      </p:sp>
      <p:sp>
        <p:nvSpPr>
          <p:cNvPr id="4" name="CuadroTexto 3">
            <a:extLst>
              <a:ext uri="{FF2B5EF4-FFF2-40B4-BE49-F238E27FC236}">
                <a16:creationId xmlns:a16="http://schemas.microsoft.com/office/drawing/2014/main" id="{6BC783F7-73B1-4E03-9E50-F8AE7604B492}"/>
              </a:ext>
            </a:extLst>
          </p:cNvPr>
          <p:cNvSpPr txBox="1"/>
          <p:nvPr/>
        </p:nvSpPr>
        <p:spPr>
          <a:xfrm>
            <a:off x="539552" y="1397026"/>
            <a:ext cx="4131738" cy="323165"/>
          </a:xfrm>
          <a:prstGeom prst="rect">
            <a:avLst/>
          </a:prstGeom>
          <a:noFill/>
        </p:spPr>
        <p:txBody>
          <a:bodyPr wrap="square" rtlCol="0">
            <a:spAutoFit/>
          </a:bodyPr>
          <a:lstStyle/>
          <a:p>
            <a:pPr algn="l"/>
            <a:r>
              <a:rPr lang="es-ES" sz="1500" b="1" dirty="0">
                <a:latin typeface="+mn-lt"/>
              </a:rPr>
              <a:t>Uso de logaritmos</a:t>
            </a:r>
          </a:p>
        </p:txBody>
      </p:sp>
      <p:sp>
        <p:nvSpPr>
          <p:cNvPr id="6" name="CuadroTexto 5">
            <a:extLst>
              <a:ext uri="{FF2B5EF4-FFF2-40B4-BE49-F238E27FC236}">
                <a16:creationId xmlns:a16="http://schemas.microsoft.com/office/drawing/2014/main" id="{1A526FAA-B86B-47C3-9F16-34C03E775C7C}"/>
              </a:ext>
            </a:extLst>
          </p:cNvPr>
          <p:cNvSpPr txBox="1"/>
          <p:nvPr/>
        </p:nvSpPr>
        <p:spPr>
          <a:xfrm>
            <a:off x="539552" y="2132856"/>
            <a:ext cx="4392488" cy="1015663"/>
          </a:xfrm>
          <a:prstGeom prst="rect">
            <a:avLst/>
          </a:prstGeom>
          <a:noFill/>
        </p:spPr>
        <p:txBody>
          <a:bodyPr wrap="square" rtlCol="0">
            <a:spAutoFit/>
          </a:bodyPr>
          <a:lstStyle/>
          <a:p>
            <a:pPr algn="l"/>
            <a:r>
              <a:rPr lang="es-ES" sz="1500" dirty="0">
                <a:latin typeface="+mn-lt"/>
              </a:rPr>
              <a:t>Interpretación coeficientes:</a:t>
            </a:r>
          </a:p>
          <a:p>
            <a:pPr algn="l"/>
            <a:endParaRPr lang="es-ES" sz="1500" dirty="0">
              <a:latin typeface="+mn-lt"/>
            </a:endParaRPr>
          </a:p>
          <a:p>
            <a:pPr algn="l"/>
            <a:r>
              <a:rPr lang="es-ES" sz="1500" dirty="0">
                <a:latin typeface="+mn-lt"/>
              </a:rPr>
              <a:t>Modelo log-log</a:t>
            </a:r>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1E750838-FAF7-4EEE-B438-8EF2EC923A79}"/>
                  </a:ext>
                </a:extLst>
              </p:cNvPr>
              <p:cNvSpPr txBox="1"/>
              <p:nvPr/>
            </p:nvSpPr>
            <p:spPr>
              <a:xfrm>
                <a:off x="1799184" y="4024815"/>
                <a:ext cx="7344816" cy="369332"/>
              </a:xfrm>
              <a:prstGeom prst="rect">
                <a:avLst/>
              </a:prstGeom>
              <a:noFill/>
            </p:spPr>
            <p:txBody>
              <a:bodyPr wrap="square" lIns="0" tIns="0" rIns="0" bIns="0" rtlCol="0">
                <a:spAutoFit/>
              </a:bodyPr>
              <a:lstStyle/>
              <a:p>
                <a:pPr algn="l"/>
                <a:r>
                  <a:rPr lang="es-ES" sz="2400" b="1" dirty="0">
                    <a:solidFill>
                      <a:srgbClr val="FF0000"/>
                    </a:solidFill>
                    <a:latin typeface="+mn-lt"/>
                  </a:rPr>
                  <a:t>Ln(precio)</a:t>
                </a:r>
                <a14:m>
                  <m:oMath xmlns:m="http://schemas.openxmlformats.org/officeDocument/2006/math">
                    <m:r>
                      <a:rPr lang="es-ES" sz="2400" b="1">
                        <a:solidFill>
                          <a:srgbClr val="FF0000"/>
                        </a:solidFill>
                        <a:latin typeface="Cambria Math" panose="02040503050406030204" pitchFamily="18" charset="0"/>
                      </a:rPr>
                      <m:t>∗=</m:t>
                    </m:r>
                    <m:r>
                      <a:rPr lang="es-ES" sz="2400" b="1" i="0" smtClean="0">
                        <a:solidFill>
                          <a:srgbClr val="FF0000"/>
                        </a:solidFill>
                        <a:latin typeface="Cambria Math" panose="02040503050406030204" pitchFamily="18" charset="0"/>
                      </a:rPr>
                      <m:t>𝟒</m:t>
                    </m:r>
                    <m:r>
                      <a:rPr lang="es-ES" sz="2400" b="1" i="0" smtClean="0">
                        <a:solidFill>
                          <a:srgbClr val="FF0000"/>
                        </a:solidFill>
                        <a:latin typeface="Cambria Math" panose="02040503050406030204" pitchFamily="18" charset="0"/>
                      </a:rPr>
                      <m:t>.</m:t>
                    </m:r>
                    <m:r>
                      <a:rPr lang="es-ES" sz="2400" b="1" i="0" smtClean="0">
                        <a:solidFill>
                          <a:srgbClr val="FF0000"/>
                        </a:solidFill>
                        <a:latin typeface="Cambria Math" panose="02040503050406030204" pitchFamily="18" charset="0"/>
                      </a:rPr>
                      <m:t>𝟐</m:t>
                    </m:r>
                  </m:oMath>
                </a14:m>
                <a:r>
                  <a:rPr lang="es-ES" sz="2400" b="1" dirty="0" smtClean="0">
                    <a:solidFill>
                      <a:srgbClr val="FF0000"/>
                    </a:solidFill>
                    <a:latin typeface="+mn-lt"/>
                  </a:rPr>
                  <a:t> </a:t>
                </a:r>
                <a:r>
                  <a:rPr lang="es-ES" sz="2400" b="1" dirty="0">
                    <a:solidFill>
                      <a:srgbClr val="FF0000"/>
                    </a:solidFill>
                    <a:latin typeface="+mn-lt"/>
                  </a:rPr>
                  <a:t>+0.83ln(superficie)</a:t>
                </a:r>
              </a:p>
            </p:txBody>
          </p:sp>
        </mc:Choice>
        <mc:Fallback xmlns="">
          <p:sp>
            <p:nvSpPr>
              <p:cNvPr id="16" name="CuadroTexto 15">
                <a:extLst>
                  <a:ext uri="{FF2B5EF4-FFF2-40B4-BE49-F238E27FC236}">
                    <a16:creationId xmlns:a16="http://schemas.microsoft.com/office/drawing/2014/main" xmlns="" xmlns:a14="http://schemas.microsoft.com/office/drawing/2010/main" id="{1E750838-FAF7-4EEE-B438-8EF2EC923A79}"/>
                  </a:ext>
                </a:extLst>
              </p:cNvPr>
              <p:cNvSpPr txBox="1">
                <a:spLocks noRot="1" noChangeAspect="1" noMove="1" noResize="1" noEditPoints="1" noAdjustHandles="1" noChangeArrowheads="1" noChangeShapeType="1" noTextEdit="1"/>
              </p:cNvSpPr>
              <p:nvPr/>
            </p:nvSpPr>
            <p:spPr>
              <a:xfrm>
                <a:off x="1799184" y="4024815"/>
                <a:ext cx="7344816" cy="369332"/>
              </a:xfrm>
              <a:prstGeom prst="rect">
                <a:avLst/>
              </a:prstGeom>
              <a:blipFill>
                <a:blip r:embed="rId3" cstate="print"/>
                <a:stretch>
                  <a:fillRect l="-2490" t="-22951" b="-50820"/>
                </a:stretch>
              </a:blipFill>
            </p:spPr>
            <p:txBody>
              <a:bodyPr/>
              <a:lstStyle/>
              <a:p>
                <a:r>
                  <a:rPr lang="es-ES">
                    <a:noFill/>
                  </a:rPr>
                  <a:t> </a:t>
                </a:r>
              </a:p>
            </p:txBody>
          </p:sp>
        </mc:Fallback>
      </mc:AlternateContent>
      <p:sp>
        <p:nvSpPr>
          <p:cNvPr id="5" name="CuadroTexto 4">
            <a:extLst>
              <a:ext uri="{FF2B5EF4-FFF2-40B4-BE49-F238E27FC236}">
                <a16:creationId xmlns:a16="http://schemas.microsoft.com/office/drawing/2014/main" id="{6C8D859D-0726-45AF-A121-449F28BC5732}"/>
              </a:ext>
            </a:extLst>
          </p:cNvPr>
          <p:cNvSpPr txBox="1"/>
          <p:nvPr/>
        </p:nvSpPr>
        <p:spPr>
          <a:xfrm>
            <a:off x="372948" y="4906976"/>
            <a:ext cx="8807564" cy="1015663"/>
          </a:xfrm>
          <a:prstGeom prst="rect">
            <a:avLst/>
          </a:prstGeom>
          <a:noFill/>
        </p:spPr>
        <p:txBody>
          <a:bodyPr wrap="square" rtlCol="0">
            <a:spAutoFit/>
          </a:bodyPr>
          <a:lstStyle/>
          <a:p>
            <a:pPr algn="l"/>
            <a:r>
              <a:rPr lang="es-ES" sz="1500" dirty="0">
                <a:latin typeface="+mn-lt"/>
              </a:rPr>
              <a:t>Un </a:t>
            </a:r>
            <a:r>
              <a:rPr lang="es-ES" sz="1500" b="1" dirty="0">
                <a:latin typeface="+mn-lt"/>
              </a:rPr>
              <a:t>1%</a:t>
            </a:r>
            <a:r>
              <a:rPr lang="es-ES" sz="1500" dirty="0">
                <a:latin typeface="+mn-lt"/>
              </a:rPr>
              <a:t> más de </a:t>
            </a:r>
            <a:r>
              <a:rPr lang="es-ES" sz="1500" dirty="0" smtClean="0">
                <a:latin typeface="+mn-lt"/>
              </a:rPr>
              <a:t>superficie </a:t>
            </a:r>
            <a:r>
              <a:rPr lang="es-ES" sz="1500" dirty="0">
                <a:latin typeface="+mn-lt"/>
              </a:rPr>
              <a:t>aumenta el precio un </a:t>
            </a:r>
            <a:r>
              <a:rPr lang="es-ES" sz="1500" b="1" dirty="0">
                <a:latin typeface="+mn-lt"/>
              </a:rPr>
              <a:t>0.83%</a:t>
            </a:r>
            <a:r>
              <a:rPr lang="es-ES" sz="1500" dirty="0">
                <a:latin typeface="+mn-lt"/>
              </a:rPr>
              <a:t>,</a:t>
            </a:r>
            <a:r>
              <a:rPr lang="es-ES" sz="1500" b="1" dirty="0">
                <a:latin typeface="+mn-lt"/>
              </a:rPr>
              <a:t> </a:t>
            </a:r>
            <a:r>
              <a:rPr lang="es-ES" sz="1500" dirty="0">
                <a:latin typeface="+mn-lt"/>
              </a:rPr>
              <a:t>en media y </a:t>
            </a:r>
            <a:r>
              <a:rPr lang="es-ES" sz="1500" i="1" dirty="0" err="1">
                <a:latin typeface="+mn-lt"/>
              </a:rPr>
              <a:t>caeteris</a:t>
            </a:r>
            <a:r>
              <a:rPr lang="es-ES" sz="1500" i="1" dirty="0">
                <a:latin typeface="+mn-lt"/>
              </a:rPr>
              <a:t> </a:t>
            </a:r>
            <a:r>
              <a:rPr lang="es-ES" sz="1500" i="1" dirty="0" err="1">
                <a:latin typeface="+mn-lt"/>
              </a:rPr>
              <a:t>paribus</a:t>
            </a:r>
            <a:endParaRPr lang="es-ES" sz="1500" i="1" dirty="0">
              <a:latin typeface="+mn-lt"/>
            </a:endParaRPr>
          </a:p>
          <a:p>
            <a:pPr algn="l"/>
            <a:endParaRPr lang="es-ES" sz="1500" i="1" dirty="0">
              <a:latin typeface="+mn-lt"/>
            </a:endParaRPr>
          </a:p>
          <a:p>
            <a:pPr algn="l"/>
            <a:r>
              <a:rPr lang="es-ES" sz="1500" dirty="0">
                <a:latin typeface="+mn-lt"/>
              </a:rPr>
              <a:t>Interpretación: </a:t>
            </a:r>
            <a:r>
              <a:rPr lang="es-ES" sz="1500" b="1" dirty="0">
                <a:latin typeface="+mn-lt"/>
              </a:rPr>
              <a:t>ELASTICIDAD</a:t>
            </a:r>
          </a:p>
        </p:txBody>
      </p:sp>
      <p:pic>
        <p:nvPicPr>
          <p:cNvPr id="9218" name="Picture 2" descr="Resultado de imagen de precio casa">
            <a:extLst>
              <a:ext uri="{FF2B5EF4-FFF2-40B4-BE49-F238E27FC236}">
                <a16:creationId xmlns:a16="http://schemas.microsoft.com/office/drawing/2014/main" id="{9202BF6D-9E7E-4993-B18F-26DD71709ED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7912" y="1697534"/>
            <a:ext cx="3750939" cy="1972268"/>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16"/>
          <p:cNvSpPr/>
          <p:nvPr/>
        </p:nvSpPr>
        <p:spPr>
          <a:xfrm>
            <a:off x="1043608" y="5897570"/>
            <a:ext cx="7272808" cy="707886"/>
          </a:xfrm>
          <a:prstGeom prst="rect">
            <a:avLst/>
          </a:prstGeom>
          <a:solidFill>
            <a:srgbClr val="CCFFFF"/>
          </a:solidFill>
        </p:spPr>
        <p:txBody>
          <a:bodyPr wrap="square">
            <a:spAutoFit/>
          </a:bodyPr>
          <a:lstStyle/>
          <a:p>
            <a:pPr algn="l"/>
            <a:r>
              <a:rPr lang="es-ES" dirty="0" smtClean="0">
                <a:solidFill>
                  <a:srgbClr val="9D8F0F"/>
                </a:solidFill>
              </a:rPr>
              <a:t># </a:t>
            </a:r>
            <a:r>
              <a:rPr lang="es-ES" dirty="0">
                <a:solidFill>
                  <a:srgbClr val="9D8F0F"/>
                </a:solidFill>
              </a:rPr>
              <a:t>estimación </a:t>
            </a:r>
            <a:r>
              <a:rPr lang="es-ES" dirty="0" smtClean="0">
                <a:solidFill>
                  <a:srgbClr val="9D8F0F"/>
                </a:solidFill>
              </a:rPr>
              <a:t>del modelo</a:t>
            </a:r>
            <a:endParaRPr lang="es-ES" dirty="0">
              <a:solidFill>
                <a:srgbClr val="9D8F0F"/>
              </a:solidFill>
            </a:endParaRPr>
          </a:p>
          <a:p>
            <a:pPr algn="l"/>
            <a:r>
              <a:rPr lang="es-ES" dirty="0"/>
              <a:t>modelo&lt;-</a:t>
            </a:r>
            <a:r>
              <a:rPr lang="es-ES" dirty="0" smtClean="0"/>
              <a:t>lm(formula=log(</a:t>
            </a:r>
            <a:r>
              <a:rPr lang="es-ES" dirty="0" err="1" smtClean="0"/>
              <a:t>pisos$precio</a:t>
            </a:r>
            <a:r>
              <a:rPr lang="es-ES" dirty="0" smtClean="0"/>
              <a:t>)~log(</a:t>
            </a:r>
            <a:r>
              <a:rPr lang="es-ES" dirty="0" err="1" smtClean="0"/>
              <a:t>pisos$superficie</a:t>
            </a:r>
            <a:r>
              <a:rPr lang="es-ES" dirty="0" smtClean="0"/>
              <a:t>), data=pisos)</a:t>
            </a:r>
            <a:endParaRPr lang="es-ES" dirty="0"/>
          </a:p>
        </p:txBody>
      </p:sp>
    </p:spTree>
    <p:extLst>
      <p:ext uri="{BB962C8B-B14F-4D97-AF65-F5344CB8AC3E}">
        <p14:creationId xmlns:p14="http://schemas.microsoft.com/office/powerpoint/2010/main" val="192855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555776" y="332656"/>
            <a:ext cx="6503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000" rIns="18000">
            <a:spAutoFit/>
          </a:bodyPr>
          <a:lstStyle>
            <a:lvl1pPr eaLnBrk="0" hangingPunct="0">
              <a:defRPr sz="1600">
                <a:solidFill>
                  <a:schemeClr val="tx1"/>
                </a:solidFill>
                <a:latin typeface="Frutiger-Light" pitchFamily="2" charset="0"/>
              </a:defRPr>
            </a:lvl1pPr>
            <a:lvl2pPr marL="742950" indent="-285750" eaLnBrk="0" hangingPunct="0">
              <a:defRPr sz="1600">
                <a:solidFill>
                  <a:schemeClr val="tx1"/>
                </a:solidFill>
                <a:latin typeface="Frutiger-Light" pitchFamily="2" charset="0"/>
              </a:defRPr>
            </a:lvl2pPr>
            <a:lvl3pPr marL="1143000" indent="-228600" eaLnBrk="0" hangingPunct="0">
              <a:defRPr sz="1600">
                <a:solidFill>
                  <a:schemeClr val="tx1"/>
                </a:solidFill>
                <a:latin typeface="Frutiger-Light" pitchFamily="2" charset="0"/>
              </a:defRPr>
            </a:lvl3pPr>
            <a:lvl4pPr marL="1600200" indent="-228600" eaLnBrk="0" hangingPunct="0">
              <a:defRPr sz="1600">
                <a:solidFill>
                  <a:schemeClr val="tx1"/>
                </a:solidFill>
                <a:latin typeface="Frutiger-Light" pitchFamily="2" charset="0"/>
              </a:defRPr>
            </a:lvl4pPr>
            <a:lvl5pPr marL="2057400" indent="-228600" eaLnBrk="0" hangingPunct="0">
              <a:defRPr sz="1600">
                <a:solidFill>
                  <a:schemeClr val="tx1"/>
                </a:solidFill>
                <a:latin typeface="Frutiger-Light" pitchFamily="2" charset="0"/>
              </a:defRPr>
            </a:lvl5pPr>
            <a:lvl6pPr marL="2514600" indent="-228600" algn="ctr" eaLnBrk="0" fontAlgn="base" hangingPunct="0">
              <a:spcBef>
                <a:spcPct val="50000"/>
              </a:spcBef>
              <a:spcAft>
                <a:spcPct val="0"/>
              </a:spcAft>
              <a:defRPr sz="1600">
                <a:solidFill>
                  <a:schemeClr val="tx1"/>
                </a:solidFill>
                <a:latin typeface="Frutiger-Light" pitchFamily="2" charset="0"/>
              </a:defRPr>
            </a:lvl6pPr>
            <a:lvl7pPr marL="2971800" indent="-228600" algn="ctr" eaLnBrk="0" fontAlgn="base" hangingPunct="0">
              <a:spcBef>
                <a:spcPct val="50000"/>
              </a:spcBef>
              <a:spcAft>
                <a:spcPct val="0"/>
              </a:spcAft>
              <a:defRPr sz="1600">
                <a:solidFill>
                  <a:schemeClr val="tx1"/>
                </a:solidFill>
                <a:latin typeface="Frutiger-Light" pitchFamily="2" charset="0"/>
              </a:defRPr>
            </a:lvl7pPr>
            <a:lvl8pPr marL="3429000" indent="-228600" algn="ctr" eaLnBrk="0" fontAlgn="base" hangingPunct="0">
              <a:spcBef>
                <a:spcPct val="50000"/>
              </a:spcBef>
              <a:spcAft>
                <a:spcPct val="0"/>
              </a:spcAft>
              <a:defRPr sz="1600">
                <a:solidFill>
                  <a:schemeClr val="tx1"/>
                </a:solidFill>
                <a:latin typeface="Frutiger-Light" pitchFamily="2" charset="0"/>
              </a:defRPr>
            </a:lvl8pPr>
            <a:lvl9pPr marL="3886200" indent="-228600" algn="ctr" eaLnBrk="0" fontAlgn="base" hangingPunct="0">
              <a:spcBef>
                <a:spcPct val="50000"/>
              </a:spcBef>
              <a:spcAft>
                <a:spcPct val="0"/>
              </a:spcAft>
              <a:defRPr sz="1600">
                <a:solidFill>
                  <a:schemeClr val="tx1"/>
                </a:solidFill>
                <a:latin typeface="Frutiger-Light" pitchFamily="2" charset="0"/>
              </a:defRPr>
            </a:lvl9pPr>
          </a:lstStyle>
          <a:p>
            <a:pPr algn="r" eaLnBrk="1" hangingPunct="1"/>
            <a:r>
              <a:rPr lang="es-ES" b="1" dirty="0">
                <a:solidFill>
                  <a:srgbClr val="FF0000"/>
                </a:solidFill>
                <a:latin typeface="Arial"/>
              </a:rPr>
              <a:t>Regresión</a:t>
            </a:r>
          </a:p>
        </p:txBody>
      </p:sp>
      <p:sp>
        <p:nvSpPr>
          <p:cNvPr id="2" name="Rectángulo 1"/>
          <p:cNvSpPr/>
          <p:nvPr/>
        </p:nvSpPr>
        <p:spPr bwMode="auto">
          <a:xfrm>
            <a:off x="0" y="683770"/>
            <a:ext cx="1520382" cy="441768"/>
          </a:xfrm>
          <a:prstGeom prst="rect">
            <a:avLst/>
          </a:prstGeom>
          <a:solidFill>
            <a:srgbClr val="FF6600"/>
          </a:solidFill>
          <a:ln>
            <a:solidFill>
              <a:schemeClr val="bg1">
                <a:lumMod val="7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solidFill>
              </a:rPr>
              <a:t>Introducción y fundamentos</a:t>
            </a:r>
          </a:p>
        </p:txBody>
      </p:sp>
      <p:sp>
        <p:nvSpPr>
          <p:cNvPr id="8" name="Rectángulo 7"/>
          <p:cNvSpPr/>
          <p:nvPr/>
        </p:nvSpPr>
        <p:spPr bwMode="auto">
          <a:xfrm>
            <a:off x="1475656"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Interpretación de resultados</a:t>
            </a:r>
          </a:p>
        </p:txBody>
      </p:sp>
      <p:sp>
        <p:nvSpPr>
          <p:cNvPr id="9" name="Rectángulo 8"/>
          <p:cNvSpPr/>
          <p:nvPr/>
        </p:nvSpPr>
        <p:spPr bwMode="auto">
          <a:xfrm>
            <a:off x="4471695" y="683770"/>
            <a:ext cx="1252434"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Trabajando con R</a:t>
            </a:r>
          </a:p>
        </p:txBody>
      </p:sp>
      <p:sp>
        <p:nvSpPr>
          <p:cNvPr id="10" name="Rectángulo 9"/>
          <p:cNvSpPr/>
          <p:nvPr/>
        </p:nvSpPr>
        <p:spPr bwMode="auto">
          <a:xfrm>
            <a:off x="6610870" y="683770"/>
            <a:ext cx="1008406"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Prototipo</a:t>
            </a:r>
          </a:p>
        </p:txBody>
      </p:sp>
      <p:sp>
        <p:nvSpPr>
          <p:cNvPr id="11" name="Rectángulo 10"/>
          <p:cNvSpPr/>
          <p:nvPr/>
        </p:nvSpPr>
        <p:spPr bwMode="auto">
          <a:xfrm>
            <a:off x="7623618"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Ejercicio</a:t>
            </a:r>
          </a:p>
        </p:txBody>
      </p:sp>
      <p:sp>
        <p:nvSpPr>
          <p:cNvPr id="14" name="Rectángulo 13">
            <a:extLst>
              <a:ext uri="{FF2B5EF4-FFF2-40B4-BE49-F238E27FC236}">
                <a16:creationId xmlns:a16="http://schemas.microsoft.com/office/drawing/2014/main" id="{5C6F463A-B6BC-41DE-B0B9-C1854890B956}"/>
              </a:ext>
            </a:extLst>
          </p:cNvPr>
          <p:cNvSpPr/>
          <p:nvPr/>
        </p:nvSpPr>
        <p:spPr bwMode="auto">
          <a:xfrm>
            <a:off x="5652120" y="692696"/>
            <a:ext cx="954408"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Ejemplo</a:t>
            </a:r>
          </a:p>
        </p:txBody>
      </p:sp>
      <p:sp>
        <p:nvSpPr>
          <p:cNvPr id="15" name="Rectángulo 14">
            <a:extLst>
              <a:ext uri="{FF2B5EF4-FFF2-40B4-BE49-F238E27FC236}">
                <a16:creationId xmlns:a16="http://schemas.microsoft.com/office/drawing/2014/main" id="{B62EB0BB-B649-461B-BAED-21282BD7C4C8}"/>
              </a:ext>
            </a:extLst>
          </p:cNvPr>
          <p:cNvSpPr/>
          <p:nvPr/>
        </p:nvSpPr>
        <p:spPr bwMode="auto">
          <a:xfrm>
            <a:off x="2987824" y="682976"/>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Extensiones</a:t>
            </a:r>
          </a:p>
        </p:txBody>
      </p:sp>
      <p:sp>
        <p:nvSpPr>
          <p:cNvPr id="4" name="CuadroTexto 3">
            <a:extLst>
              <a:ext uri="{FF2B5EF4-FFF2-40B4-BE49-F238E27FC236}">
                <a16:creationId xmlns:a16="http://schemas.microsoft.com/office/drawing/2014/main" id="{61234393-3604-47BA-A1D2-C4DDF778129E}"/>
              </a:ext>
            </a:extLst>
          </p:cNvPr>
          <p:cNvSpPr txBox="1"/>
          <p:nvPr/>
        </p:nvSpPr>
        <p:spPr>
          <a:xfrm>
            <a:off x="4067944" y="1916832"/>
            <a:ext cx="3672407" cy="1777410"/>
          </a:xfrm>
          <a:prstGeom prst="rect">
            <a:avLst/>
          </a:prstGeom>
          <a:noFill/>
        </p:spPr>
        <p:txBody>
          <a:bodyPr wrap="square" rtlCol="0">
            <a:spAutoFit/>
          </a:bodyPr>
          <a:lstStyle/>
          <a:p>
            <a:pPr marL="285750" indent="-285750" algn="l"/>
            <a:r>
              <a:rPr lang="es-ES_tradnl" sz="1500" b="1" dirty="0" smtClean="0">
                <a:latin typeface="+mn-lt"/>
              </a:rPr>
              <a:t>Regresión</a:t>
            </a:r>
          </a:p>
          <a:p>
            <a:pPr marL="285750" indent="-285750"/>
            <a:r>
              <a:rPr lang="es-ES_tradnl" sz="4800" b="1" dirty="0" smtClean="0">
                <a:solidFill>
                  <a:srgbClr val="FF0000"/>
                </a:solidFill>
              </a:rPr>
              <a:t>E[Y/X]</a:t>
            </a:r>
            <a:endParaRPr lang="es-ES_tradnl" b="1" dirty="0" smtClean="0">
              <a:latin typeface="+mn-lt"/>
            </a:endParaRPr>
          </a:p>
          <a:p>
            <a:pPr marL="285750" indent="-285750" algn="l"/>
            <a:endParaRPr lang="es-ES_tradnl" sz="1500" dirty="0" smtClean="0">
              <a:latin typeface="+mn-lt"/>
            </a:endParaRPr>
          </a:p>
        </p:txBody>
      </p:sp>
      <p:sp>
        <p:nvSpPr>
          <p:cNvPr id="16" name="CuadroTexto 3"/>
          <p:cNvSpPr txBox="1"/>
          <p:nvPr/>
        </p:nvSpPr>
        <p:spPr>
          <a:xfrm>
            <a:off x="0" y="1412776"/>
            <a:ext cx="9532263" cy="400110"/>
          </a:xfrm>
          <a:prstGeom prst="rect">
            <a:avLst/>
          </a:prstGeom>
          <a:noFill/>
        </p:spPr>
        <p:txBody>
          <a:bodyPr wrap="square" rtlCol="0">
            <a:spAutoFit/>
          </a:bodyPr>
          <a:lstStyle/>
          <a:p>
            <a:r>
              <a:rPr lang="es-ES" sz="2000" b="1" dirty="0"/>
              <a:t>ALGUNOS ALGORITMOS DE APRENDIZAJE </a:t>
            </a:r>
            <a:r>
              <a:rPr lang="es-ES" sz="2000" b="1" dirty="0" smtClean="0">
                <a:solidFill>
                  <a:srgbClr val="FF0000"/>
                </a:solidFill>
              </a:rPr>
              <a:t>SUPERVISADO </a:t>
            </a:r>
            <a:r>
              <a:rPr lang="es-ES" sz="2000" b="1" dirty="0" smtClean="0"/>
              <a:t>PARA </a:t>
            </a:r>
            <a:r>
              <a:rPr lang="es-ES" sz="2000" b="1" dirty="0" smtClean="0">
                <a:solidFill>
                  <a:srgbClr val="FF0000"/>
                </a:solidFill>
              </a:rPr>
              <a:t>REGRESIÓN </a:t>
            </a:r>
            <a:r>
              <a:rPr lang="es-ES" sz="2000" b="1" dirty="0"/>
              <a:t>(TARGET NUMÉRICO)</a:t>
            </a:r>
          </a:p>
        </p:txBody>
      </p:sp>
      <p:pic>
        <p:nvPicPr>
          <p:cNvPr id="17" name="Picture 2" descr="Imagen relacionada"/>
          <p:cNvPicPr>
            <a:picLocks noChangeAspect="1" noChangeArrowheads="1"/>
          </p:cNvPicPr>
          <p:nvPr/>
        </p:nvPicPr>
        <p:blipFill rotWithShape="1">
          <a:blip r:embed="rId3" cstate="print">
            <a:clrChange>
              <a:clrFrom>
                <a:srgbClr val="F2F2F2"/>
              </a:clrFrom>
              <a:clrTo>
                <a:srgbClr val="F2F2F2">
                  <a:alpha val="0"/>
                </a:srgbClr>
              </a:clrTo>
            </a:clrChange>
            <a:duotone>
              <a:prstClr val="black"/>
              <a:schemeClr val="accent4">
                <a:tint val="45000"/>
                <a:satMod val="400000"/>
              </a:schemeClr>
            </a:duotone>
            <a:extLst>
              <a:ext uri="{28A0092B-C50C-407E-A947-70E740481C1C}">
                <a14:useLocalDpi xmlns:a14="http://schemas.microsoft.com/office/drawing/2010/main" val="0"/>
              </a:ext>
            </a:extLst>
          </a:blip>
          <a:srcRect l="26412" t="19949" r="48810" b="64187"/>
          <a:stretch/>
        </p:blipFill>
        <p:spPr bwMode="auto">
          <a:xfrm>
            <a:off x="3275856" y="3356992"/>
            <a:ext cx="1203650" cy="96105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magen relacionada"/>
          <p:cNvPicPr>
            <a:picLocks noChangeAspect="1" noChangeArrowheads="1"/>
          </p:cNvPicPr>
          <p:nvPr/>
        </p:nvPicPr>
        <p:blipFill rotWithShape="1">
          <a:blip r:embed="rId3" cstate="print">
            <a:clrChange>
              <a:clrFrom>
                <a:srgbClr val="F2F2F2"/>
              </a:clrFrom>
              <a:clrTo>
                <a:srgbClr val="F2F2F2">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t="43874" r="74485" b="37489"/>
          <a:stretch/>
        </p:blipFill>
        <p:spPr bwMode="auto">
          <a:xfrm>
            <a:off x="3347864" y="4149080"/>
            <a:ext cx="1239470" cy="112900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Resultado de imagen de LINEAR REGRESSION ICON"/>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51720" y="2276872"/>
            <a:ext cx="1163583" cy="116358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Resultado de imagen de CLASSIFICATION TREE ICON"/>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48064" y="3861048"/>
            <a:ext cx="1342118" cy="1342118"/>
          </a:xfrm>
          <a:prstGeom prst="rect">
            <a:avLst/>
          </a:prstGeom>
          <a:noFill/>
          <a:extLst>
            <a:ext uri="{909E8E84-426E-40DD-AFC4-6F175D3DCCD1}">
              <a14:hiddenFill xmlns:a14="http://schemas.microsoft.com/office/drawing/2010/main">
                <a:solidFill>
                  <a:srgbClr val="FFFFFF"/>
                </a:solidFill>
              </a14:hiddenFill>
            </a:ext>
          </a:extLst>
        </p:spPr>
      </p:pic>
      <p:sp>
        <p:nvSpPr>
          <p:cNvPr id="22" name="CuadroTexto 4"/>
          <p:cNvSpPr txBox="1"/>
          <p:nvPr/>
        </p:nvSpPr>
        <p:spPr>
          <a:xfrm>
            <a:off x="72567" y="2563534"/>
            <a:ext cx="2191264" cy="369332"/>
          </a:xfrm>
          <a:prstGeom prst="rect">
            <a:avLst/>
          </a:prstGeom>
          <a:noFill/>
        </p:spPr>
        <p:txBody>
          <a:bodyPr wrap="square" rtlCol="0">
            <a:spAutoFit/>
          </a:bodyPr>
          <a:lstStyle/>
          <a:p>
            <a:r>
              <a:rPr lang="es-ES" dirty="0"/>
              <a:t>REGRESIÓN LINEAL</a:t>
            </a:r>
          </a:p>
        </p:txBody>
      </p:sp>
      <p:sp>
        <p:nvSpPr>
          <p:cNvPr id="24" name="CuadroTexto 25"/>
          <p:cNvSpPr txBox="1"/>
          <p:nvPr/>
        </p:nvSpPr>
        <p:spPr>
          <a:xfrm>
            <a:off x="971600" y="3717032"/>
            <a:ext cx="2191264" cy="369332"/>
          </a:xfrm>
          <a:prstGeom prst="rect">
            <a:avLst/>
          </a:prstGeom>
          <a:noFill/>
        </p:spPr>
        <p:txBody>
          <a:bodyPr wrap="square" rtlCol="0">
            <a:spAutoFit/>
          </a:bodyPr>
          <a:lstStyle/>
          <a:p>
            <a:r>
              <a:rPr lang="es-ES" dirty="0"/>
              <a:t>KNN</a:t>
            </a:r>
          </a:p>
        </p:txBody>
      </p:sp>
      <p:sp>
        <p:nvSpPr>
          <p:cNvPr id="25" name="CuadroTexto 26"/>
          <p:cNvSpPr txBox="1"/>
          <p:nvPr/>
        </p:nvSpPr>
        <p:spPr>
          <a:xfrm>
            <a:off x="323528" y="5013176"/>
            <a:ext cx="3557757" cy="369332"/>
          </a:xfrm>
          <a:prstGeom prst="rect">
            <a:avLst/>
          </a:prstGeom>
          <a:noFill/>
        </p:spPr>
        <p:txBody>
          <a:bodyPr wrap="square" rtlCol="0">
            <a:spAutoFit/>
          </a:bodyPr>
          <a:lstStyle/>
          <a:p>
            <a:r>
              <a:rPr lang="es-ES" dirty="0"/>
              <a:t>SVM SUPPORT VECTOR MACHINES </a:t>
            </a:r>
          </a:p>
        </p:txBody>
      </p:sp>
      <p:sp>
        <p:nvSpPr>
          <p:cNvPr id="26" name="CuadroTexto 28"/>
          <p:cNvSpPr txBox="1"/>
          <p:nvPr/>
        </p:nvSpPr>
        <p:spPr>
          <a:xfrm>
            <a:off x="251520" y="6021288"/>
            <a:ext cx="3626660" cy="369332"/>
          </a:xfrm>
          <a:prstGeom prst="rect">
            <a:avLst/>
          </a:prstGeom>
          <a:noFill/>
        </p:spPr>
        <p:txBody>
          <a:bodyPr wrap="square" rtlCol="0">
            <a:spAutoFit/>
          </a:bodyPr>
          <a:lstStyle/>
          <a:p>
            <a:r>
              <a:rPr lang="es-ES" dirty="0"/>
              <a:t>REDES NEURONALES ARTIFICIALES</a:t>
            </a:r>
          </a:p>
        </p:txBody>
      </p:sp>
      <p:sp>
        <p:nvSpPr>
          <p:cNvPr id="27" name="CuadroTexto 30"/>
          <p:cNvSpPr txBox="1"/>
          <p:nvPr/>
        </p:nvSpPr>
        <p:spPr>
          <a:xfrm>
            <a:off x="5940152" y="3645024"/>
            <a:ext cx="3786454" cy="369332"/>
          </a:xfrm>
          <a:prstGeom prst="rect">
            <a:avLst/>
          </a:prstGeom>
          <a:noFill/>
        </p:spPr>
        <p:txBody>
          <a:bodyPr wrap="square" rtlCol="0">
            <a:spAutoFit/>
          </a:bodyPr>
          <a:lstStyle/>
          <a:p>
            <a:r>
              <a:rPr lang="es-ES" dirty="0"/>
              <a:t>ENSEMBLES: </a:t>
            </a:r>
            <a:r>
              <a:rPr lang="es-ES" dirty="0" err="1"/>
              <a:t>p.e</a:t>
            </a:r>
            <a:r>
              <a:rPr lang="es-ES" dirty="0"/>
              <a:t>. RANDOM FOREST</a:t>
            </a:r>
          </a:p>
        </p:txBody>
      </p:sp>
      <p:pic>
        <p:nvPicPr>
          <p:cNvPr id="28" name="Picture 6" descr="Resultado de imagen de NEURAL NET ICON"/>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63888" y="5304335"/>
            <a:ext cx="1553665" cy="155366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2" descr="Resultado de imagen de RANDOM FOREST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36296" y="3933056"/>
            <a:ext cx="1450564" cy="1450564"/>
          </a:xfrm>
          <a:prstGeom prst="rect">
            <a:avLst/>
          </a:prstGeom>
          <a:noFill/>
          <a:extLst>
            <a:ext uri="{909E8E84-426E-40DD-AFC4-6F175D3DCCD1}">
              <a14:hiddenFill xmlns:a14="http://schemas.microsoft.com/office/drawing/2010/main">
                <a:solidFill>
                  <a:srgbClr val="FFFFFF"/>
                </a:solidFill>
              </a14:hiddenFill>
            </a:ext>
          </a:extLst>
        </p:spPr>
      </p:pic>
      <p:sp>
        <p:nvSpPr>
          <p:cNvPr id="31" name="CuadroTexto 27"/>
          <p:cNvSpPr txBox="1"/>
          <p:nvPr/>
        </p:nvSpPr>
        <p:spPr>
          <a:xfrm>
            <a:off x="4211960" y="5013176"/>
            <a:ext cx="3634494" cy="369332"/>
          </a:xfrm>
          <a:prstGeom prst="rect">
            <a:avLst/>
          </a:prstGeom>
          <a:noFill/>
        </p:spPr>
        <p:txBody>
          <a:bodyPr wrap="square" rtlCol="0">
            <a:spAutoFit/>
          </a:bodyPr>
          <a:lstStyle/>
          <a:p>
            <a:r>
              <a:rPr lang="es-ES" dirty="0"/>
              <a:t>ÁRBOLES DE CLASIFICACIÓN</a:t>
            </a:r>
          </a:p>
        </p:txBody>
      </p:sp>
    </p:spTree>
    <p:extLst>
      <p:ext uri="{BB962C8B-B14F-4D97-AF65-F5344CB8AC3E}">
        <p14:creationId xmlns:p14="http://schemas.microsoft.com/office/powerpoint/2010/main" val="11029046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555776" y="332656"/>
            <a:ext cx="6503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000" rIns="18000">
            <a:spAutoFit/>
          </a:bodyPr>
          <a:lstStyle>
            <a:lvl1pPr eaLnBrk="0" hangingPunct="0">
              <a:defRPr sz="1600">
                <a:solidFill>
                  <a:schemeClr val="tx1"/>
                </a:solidFill>
                <a:latin typeface="Frutiger-Light" pitchFamily="2" charset="0"/>
              </a:defRPr>
            </a:lvl1pPr>
            <a:lvl2pPr marL="742950" indent="-285750" eaLnBrk="0" hangingPunct="0">
              <a:defRPr sz="1600">
                <a:solidFill>
                  <a:schemeClr val="tx1"/>
                </a:solidFill>
                <a:latin typeface="Frutiger-Light" pitchFamily="2" charset="0"/>
              </a:defRPr>
            </a:lvl2pPr>
            <a:lvl3pPr marL="1143000" indent="-228600" eaLnBrk="0" hangingPunct="0">
              <a:defRPr sz="1600">
                <a:solidFill>
                  <a:schemeClr val="tx1"/>
                </a:solidFill>
                <a:latin typeface="Frutiger-Light" pitchFamily="2" charset="0"/>
              </a:defRPr>
            </a:lvl3pPr>
            <a:lvl4pPr marL="1600200" indent="-228600" eaLnBrk="0" hangingPunct="0">
              <a:defRPr sz="1600">
                <a:solidFill>
                  <a:schemeClr val="tx1"/>
                </a:solidFill>
                <a:latin typeface="Frutiger-Light" pitchFamily="2" charset="0"/>
              </a:defRPr>
            </a:lvl4pPr>
            <a:lvl5pPr marL="2057400" indent="-228600" eaLnBrk="0" hangingPunct="0">
              <a:defRPr sz="1600">
                <a:solidFill>
                  <a:schemeClr val="tx1"/>
                </a:solidFill>
                <a:latin typeface="Frutiger-Light" pitchFamily="2" charset="0"/>
              </a:defRPr>
            </a:lvl5pPr>
            <a:lvl6pPr marL="2514600" indent="-228600" algn="ctr" eaLnBrk="0" fontAlgn="base" hangingPunct="0">
              <a:spcBef>
                <a:spcPct val="50000"/>
              </a:spcBef>
              <a:spcAft>
                <a:spcPct val="0"/>
              </a:spcAft>
              <a:defRPr sz="1600">
                <a:solidFill>
                  <a:schemeClr val="tx1"/>
                </a:solidFill>
                <a:latin typeface="Frutiger-Light" pitchFamily="2" charset="0"/>
              </a:defRPr>
            </a:lvl6pPr>
            <a:lvl7pPr marL="2971800" indent="-228600" algn="ctr" eaLnBrk="0" fontAlgn="base" hangingPunct="0">
              <a:spcBef>
                <a:spcPct val="50000"/>
              </a:spcBef>
              <a:spcAft>
                <a:spcPct val="0"/>
              </a:spcAft>
              <a:defRPr sz="1600">
                <a:solidFill>
                  <a:schemeClr val="tx1"/>
                </a:solidFill>
                <a:latin typeface="Frutiger-Light" pitchFamily="2" charset="0"/>
              </a:defRPr>
            </a:lvl7pPr>
            <a:lvl8pPr marL="3429000" indent="-228600" algn="ctr" eaLnBrk="0" fontAlgn="base" hangingPunct="0">
              <a:spcBef>
                <a:spcPct val="50000"/>
              </a:spcBef>
              <a:spcAft>
                <a:spcPct val="0"/>
              </a:spcAft>
              <a:defRPr sz="1600">
                <a:solidFill>
                  <a:schemeClr val="tx1"/>
                </a:solidFill>
                <a:latin typeface="Frutiger-Light" pitchFamily="2" charset="0"/>
              </a:defRPr>
            </a:lvl8pPr>
            <a:lvl9pPr marL="3886200" indent="-228600" algn="ctr" eaLnBrk="0" fontAlgn="base" hangingPunct="0">
              <a:spcBef>
                <a:spcPct val="50000"/>
              </a:spcBef>
              <a:spcAft>
                <a:spcPct val="0"/>
              </a:spcAft>
              <a:defRPr sz="1600">
                <a:solidFill>
                  <a:schemeClr val="tx1"/>
                </a:solidFill>
                <a:latin typeface="Frutiger-Light" pitchFamily="2" charset="0"/>
              </a:defRPr>
            </a:lvl9pPr>
          </a:lstStyle>
          <a:p>
            <a:pPr algn="r" eaLnBrk="1" hangingPunct="1"/>
            <a:r>
              <a:rPr lang="es-ES" b="1" dirty="0">
                <a:solidFill>
                  <a:srgbClr val="FF0000"/>
                </a:solidFill>
                <a:latin typeface="Arial"/>
              </a:rPr>
              <a:t>Regresión</a:t>
            </a:r>
          </a:p>
        </p:txBody>
      </p:sp>
      <p:sp>
        <p:nvSpPr>
          <p:cNvPr id="2" name="Rectángulo 1"/>
          <p:cNvSpPr/>
          <p:nvPr/>
        </p:nvSpPr>
        <p:spPr bwMode="auto">
          <a:xfrm>
            <a:off x="0" y="683770"/>
            <a:ext cx="1520382" cy="441768"/>
          </a:xfrm>
          <a:prstGeom prst="rect">
            <a:avLst/>
          </a:prstGeom>
          <a:solidFill>
            <a:schemeClr val="bg1">
              <a:lumMod val="95000"/>
            </a:schemeClr>
          </a:solidFill>
          <a:ln>
            <a:solidFill>
              <a:schemeClr val="bg1">
                <a:lumMod val="7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Introducción</a:t>
            </a:r>
            <a:r>
              <a:rPr lang="es-ES" sz="1400" b="1" dirty="0">
                <a:solidFill>
                  <a:schemeClr val="bg1"/>
                </a:solidFill>
              </a:rPr>
              <a:t> </a:t>
            </a:r>
            <a:r>
              <a:rPr lang="es-ES" sz="1400" b="1" dirty="0">
                <a:solidFill>
                  <a:schemeClr val="bg1">
                    <a:lumMod val="75000"/>
                  </a:schemeClr>
                </a:solidFill>
              </a:rPr>
              <a:t>y</a:t>
            </a:r>
            <a:r>
              <a:rPr lang="es-ES" sz="1400" b="1" dirty="0">
                <a:solidFill>
                  <a:schemeClr val="bg1"/>
                </a:solidFill>
              </a:rPr>
              <a:t> </a:t>
            </a:r>
            <a:r>
              <a:rPr lang="es-ES" sz="1400" b="1" dirty="0">
                <a:solidFill>
                  <a:schemeClr val="bg1">
                    <a:lumMod val="75000"/>
                  </a:schemeClr>
                </a:solidFill>
              </a:rPr>
              <a:t>fundamentos</a:t>
            </a:r>
          </a:p>
        </p:txBody>
      </p:sp>
      <p:sp>
        <p:nvSpPr>
          <p:cNvPr id="8" name="Rectángulo 7"/>
          <p:cNvSpPr/>
          <p:nvPr/>
        </p:nvSpPr>
        <p:spPr bwMode="auto">
          <a:xfrm>
            <a:off x="1475656"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Interpretación</a:t>
            </a:r>
            <a:r>
              <a:rPr lang="es-ES" sz="1400" b="1" dirty="0">
                <a:solidFill>
                  <a:schemeClr val="bg1"/>
                </a:solidFill>
              </a:rPr>
              <a:t> </a:t>
            </a:r>
            <a:r>
              <a:rPr lang="es-ES" sz="1400" b="1" dirty="0">
                <a:solidFill>
                  <a:schemeClr val="bg1">
                    <a:lumMod val="75000"/>
                  </a:schemeClr>
                </a:solidFill>
              </a:rPr>
              <a:t>de</a:t>
            </a:r>
            <a:r>
              <a:rPr lang="es-ES" sz="1400" b="1" dirty="0">
                <a:solidFill>
                  <a:schemeClr val="bg1"/>
                </a:solidFill>
              </a:rPr>
              <a:t> </a:t>
            </a:r>
            <a:r>
              <a:rPr lang="es-ES" sz="1400" b="1" dirty="0">
                <a:solidFill>
                  <a:schemeClr val="bg1">
                    <a:lumMod val="75000"/>
                  </a:schemeClr>
                </a:solidFill>
              </a:rPr>
              <a:t>resultados</a:t>
            </a:r>
          </a:p>
        </p:txBody>
      </p:sp>
      <p:sp>
        <p:nvSpPr>
          <p:cNvPr id="9" name="Rectángulo 8"/>
          <p:cNvSpPr/>
          <p:nvPr/>
        </p:nvSpPr>
        <p:spPr bwMode="auto">
          <a:xfrm>
            <a:off x="4471695" y="683770"/>
            <a:ext cx="1252434"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Trabajando con R</a:t>
            </a:r>
          </a:p>
        </p:txBody>
      </p:sp>
      <p:sp>
        <p:nvSpPr>
          <p:cNvPr id="10" name="Rectángulo 9"/>
          <p:cNvSpPr/>
          <p:nvPr/>
        </p:nvSpPr>
        <p:spPr bwMode="auto">
          <a:xfrm>
            <a:off x="6610870" y="683770"/>
            <a:ext cx="1008406"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Prototipo</a:t>
            </a:r>
          </a:p>
        </p:txBody>
      </p:sp>
      <p:sp>
        <p:nvSpPr>
          <p:cNvPr id="11" name="Rectángulo 10"/>
          <p:cNvSpPr/>
          <p:nvPr/>
        </p:nvSpPr>
        <p:spPr bwMode="auto">
          <a:xfrm>
            <a:off x="7623618"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Ejercicio</a:t>
            </a:r>
          </a:p>
        </p:txBody>
      </p:sp>
      <p:sp>
        <p:nvSpPr>
          <p:cNvPr id="14" name="Rectángulo 13">
            <a:extLst>
              <a:ext uri="{FF2B5EF4-FFF2-40B4-BE49-F238E27FC236}">
                <a16:creationId xmlns:a16="http://schemas.microsoft.com/office/drawing/2014/main" id="{5C6F463A-B6BC-41DE-B0B9-C1854890B956}"/>
              </a:ext>
            </a:extLst>
          </p:cNvPr>
          <p:cNvSpPr/>
          <p:nvPr/>
        </p:nvSpPr>
        <p:spPr bwMode="auto">
          <a:xfrm>
            <a:off x="5652120" y="692696"/>
            <a:ext cx="954408"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Ejemplo</a:t>
            </a:r>
          </a:p>
        </p:txBody>
      </p:sp>
      <p:sp>
        <p:nvSpPr>
          <p:cNvPr id="15" name="Rectángulo 14">
            <a:extLst>
              <a:ext uri="{FF2B5EF4-FFF2-40B4-BE49-F238E27FC236}">
                <a16:creationId xmlns:a16="http://schemas.microsoft.com/office/drawing/2014/main" id="{B62EB0BB-B649-461B-BAED-21282BD7C4C8}"/>
              </a:ext>
            </a:extLst>
          </p:cNvPr>
          <p:cNvSpPr/>
          <p:nvPr/>
        </p:nvSpPr>
        <p:spPr bwMode="auto">
          <a:xfrm>
            <a:off x="2987824" y="682976"/>
            <a:ext cx="1520382" cy="441768"/>
          </a:xfrm>
          <a:prstGeom prst="rect">
            <a:avLst/>
          </a:prstGeom>
          <a:solidFill>
            <a:srgbClr val="FF6600"/>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solidFill>
              </a:rPr>
              <a:t>Extensiones</a:t>
            </a:r>
          </a:p>
        </p:txBody>
      </p:sp>
      <p:sp>
        <p:nvSpPr>
          <p:cNvPr id="4" name="CuadroTexto 3">
            <a:extLst>
              <a:ext uri="{FF2B5EF4-FFF2-40B4-BE49-F238E27FC236}">
                <a16:creationId xmlns:a16="http://schemas.microsoft.com/office/drawing/2014/main" id="{6BC783F7-73B1-4E03-9E50-F8AE7604B492}"/>
              </a:ext>
            </a:extLst>
          </p:cNvPr>
          <p:cNvSpPr txBox="1"/>
          <p:nvPr/>
        </p:nvSpPr>
        <p:spPr>
          <a:xfrm>
            <a:off x="539552" y="1397026"/>
            <a:ext cx="4131738" cy="323165"/>
          </a:xfrm>
          <a:prstGeom prst="rect">
            <a:avLst/>
          </a:prstGeom>
          <a:noFill/>
        </p:spPr>
        <p:txBody>
          <a:bodyPr wrap="square" rtlCol="0">
            <a:spAutoFit/>
          </a:bodyPr>
          <a:lstStyle/>
          <a:p>
            <a:pPr algn="l"/>
            <a:r>
              <a:rPr lang="es-ES" sz="1500" b="1" dirty="0">
                <a:latin typeface="+mn-lt"/>
              </a:rPr>
              <a:t>Variables cuadráticas</a:t>
            </a:r>
          </a:p>
        </p:txBody>
      </p:sp>
      <p:sp>
        <p:nvSpPr>
          <p:cNvPr id="6" name="CuadroTexto 5">
            <a:extLst>
              <a:ext uri="{FF2B5EF4-FFF2-40B4-BE49-F238E27FC236}">
                <a16:creationId xmlns:a16="http://schemas.microsoft.com/office/drawing/2014/main" id="{1A526FAA-B86B-47C3-9F16-34C03E775C7C}"/>
              </a:ext>
            </a:extLst>
          </p:cNvPr>
          <p:cNvSpPr txBox="1"/>
          <p:nvPr/>
        </p:nvSpPr>
        <p:spPr>
          <a:xfrm>
            <a:off x="539552" y="1844824"/>
            <a:ext cx="7992888" cy="461665"/>
          </a:xfrm>
          <a:prstGeom prst="rect">
            <a:avLst/>
          </a:prstGeom>
          <a:noFill/>
        </p:spPr>
        <p:txBody>
          <a:bodyPr wrap="square" rtlCol="0">
            <a:spAutoFit/>
          </a:bodyPr>
          <a:lstStyle/>
          <a:p>
            <a:pPr algn="l"/>
            <a:r>
              <a:rPr lang="es-ES" sz="1200" dirty="0">
                <a:latin typeface="+mn-lt"/>
              </a:rPr>
              <a:t>El efecto de una X en la Y primero es decreciente y luego creciente (relación en forma de U) o primero creciente y luego </a:t>
            </a:r>
            <a:r>
              <a:rPr lang="es-ES" sz="1200" dirty="0" smtClean="0">
                <a:latin typeface="+mn-lt"/>
              </a:rPr>
              <a:t>decreciente </a:t>
            </a:r>
            <a:r>
              <a:rPr lang="es-ES" sz="1200" dirty="0">
                <a:latin typeface="+mn-lt"/>
              </a:rPr>
              <a:t>(relación en forma de U invertida)</a:t>
            </a:r>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1E750838-FAF7-4EEE-B438-8EF2EC923A79}"/>
                  </a:ext>
                </a:extLst>
              </p:cNvPr>
              <p:cNvSpPr txBox="1"/>
              <p:nvPr/>
            </p:nvSpPr>
            <p:spPr>
              <a:xfrm>
                <a:off x="1425504" y="2348880"/>
                <a:ext cx="7344816" cy="369332"/>
              </a:xfrm>
              <a:prstGeom prst="rect">
                <a:avLst/>
              </a:prstGeom>
              <a:noFill/>
            </p:spPr>
            <p:txBody>
              <a:bodyPr wrap="square" lIns="0" tIns="0" rIns="0" bIns="0" rtlCol="0">
                <a:spAutoFit/>
              </a:bodyPr>
              <a:lstStyle/>
              <a:p>
                <a:pPr algn="l"/>
                <a:r>
                  <a:rPr lang="es-ES" sz="2400" b="1" dirty="0">
                    <a:solidFill>
                      <a:srgbClr val="FF0000"/>
                    </a:solidFill>
                    <a:latin typeface="+mn-lt"/>
                  </a:rPr>
                  <a:t>Gasto viajes</a:t>
                </a:r>
                <a14:m>
                  <m:oMath xmlns:m="http://schemas.openxmlformats.org/officeDocument/2006/math">
                    <m:r>
                      <a:rPr lang="es-ES" sz="2400" b="1" i="0" smtClean="0">
                        <a:solidFill>
                          <a:srgbClr val="FF0000"/>
                        </a:solidFill>
                        <a:latin typeface="Cambria Math" panose="02040503050406030204" pitchFamily="18" charset="0"/>
                      </a:rPr>
                      <m:t>∗</m:t>
                    </m:r>
                    <m:r>
                      <a:rPr lang="es-ES" sz="2400" b="1">
                        <a:solidFill>
                          <a:srgbClr val="FF0000"/>
                        </a:solidFill>
                        <a:latin typeface="Cambria Math" panose="02040503050406030204" pitchFamily="18" charset="0"/>
                      </a:rPr>
                      <m:t>=</m:t>
                    </m:r>
                  </m:oMath>
                </a14:m>
                <a:r>
                  <a:rPr lang="es-ES" sz="2400" b="1" dirty="0" smtClean="0">
                    <a:solidFill>
                      <a:srgbClr val="FF0000"/>
                    </a:solidFill>
                    <a:latin typeface="+mn-lt"/>
                  </a:rPr>
                  <a:t>300 -200edad +2edad</a:t>
                </a:r>
                <a:r>
                  <a:rPr lang="es-ES" sz="2400" b="1" baseline="30000" dirty="0" smtClean="0">
                    <a:solidFill>
                      <a:srgbClr val="FF0000"/>
                    </a:solidFill>
                    <a:latin typeface="+mn-lt"/>
                  </a:rPr>
                  <a:t>2</a:t>
                </a:r>
                <a:endParaRPr lang="es-ES" sz="2400" b="1" baseline="30000" dirty="0">
                  <a:solidFill>
                    <a:srgbClr val="FF0000"/>
                  </a:solidFill>
                  <a:latin typeface="+mn-lt"/>
                </a:endParaRPr>
              </a:p>
            </p:txBody>
          </p:sp>
        </mc:Choice>
        <mc:Fallback xmlns="">
          <p:sp>
            <p:nvSpPr>
              <p:cNvPr id="16" name="CuadroTexto 15">
                <a:extLst>
                  <a:ext uri="{FF2B5EF4-FFF2-40B4-BE49-F238E27FC236}">
                    <a16:creationId xmlns:a16="http://schemas.microsoft.com/office/drawing/2014/main" xmlns="" xmlns:a14="http://schemas.microsoft.com/office/drawing/2010/main" id="{1E750838-FAF7-4EEE-B438-8EF2EC923A79}"/>
                  </a:ext>
                </a:extLst>
              </p:cNvPr>
              <p:cNvSpPr txBox="1">
                <a:spLocks noRot="1" noChangeAspect="1" noMove="1" noResize="1" noEditPoints="1" noAdjustHandles="1" noChangeArrowheads="1" noChangeShapeType="1" noTextEdit="1"/>
              </p:cNvSpPr>
              <p:nvPr/>
            </p:nvSpPr>
            <p:spPr>
              <a:xfrm>
                <a:off x="1425504" y="2348880"/>
                <a:ext cx="7344816" cy="369332"/>
              </a:xfrm>
              <a:prstGeom prst="rect">
                <a:avLst/>
              </a:prstGeom>
              <a:blipFill>
                <a:blip r:embed="rId3" cstate="print"/>
                <a:stretch>
                  <a:fillRect l="-2573" t="-22951" b="-50820"/>
                </a:stretch>
              </a:blipFill>
            </p:spPr>
            <p:txBody>
              <a:bodyPr/>
              <a:lstStyle/>
              <a:p>
                <a:r>
                  <a:rPr lang="es-ES">
                    <a:noFill/>
                  </a:rPr>
                  <a:t> </a:t>
                </a:r>
              </a:p>
            </p:txBody>
          </p:sp>
        </mc:Fallback>
      </mc:AlternateContent>
      <p:sp>
        <p:nvSpPr>
          <p:cNvPr id="5" name="CuadroTexto 4">
            <a:extLst>
              <a:ext uri="{FF2B5EF4-FFF2-40B4-BE49-F238E27FC236}">
                <a16:creationId xmlns:a16="http://schemas.microsoft.com/office/drawing/2014/main" id="{6C8D859D-0726-45AF-A121-449F28BC5732}"/>
              </a:ext>
            </a:extLst>
          </p:cNvPr>
          <p:cNvSpPr txBox="1"/>
          <p:nvPr/>
        </p:nvSpPr>
        <p:spPr>
          <a:xfrm>
            <a:off x="372948" y="4797152"/>
            <a:ext cx="8807564" cy="830997"/>
          </a:xfrm>
          <a:prstGeom prst="rect">
            <a:avLst/>
          </a:prstGeom>
          <a:noFill/>
        </p:spPr>
        <p:txBody>
          <a:bodyPr wrap="square" rtlCol="0">
            <a:spAutoFit/>
          </a:bodyPr>
          <a:lstStyle/>
          <a:p>
            <a:pPr marL="171450" indent="-171450" algn="l">
              <a:buFont typeface="Arial" panose="020B0604020202020204" pitchFamily="34" charset="0"/>
              <a:buChar char="•"/>
            </a:pPr>
            <a:r>
              <a:rPr lang="es-ES" sz="1200" dirty="0">
                <a:latin typeface="+mn-lt"/>
              </a:rPr>
              <a:t>Los efectos marginales no son constantes, dependen del valor de la X (edad)</a:t>
            </a:r>
          </a:p>
          <a:p>
            <a:pPr marL="171450" indent="-171450" algn="l">
              <a:buFont typeface="Arial" panose="020B0604020202020204" pitchFamily="34" charset="0"/>
              <a:buChar char="•"/>
            </a:pPr>
            <a:r>
              <a:rPr lang="es-ES" sz="1200" dirty="0">
                <a:latin typeface="+mn-lt"/>
              </a:rPr>
              <a:t>El máximo(mínimo) se encuentra en el punto  -beta lineal /(2*beta cuadrático)</a:t>
            </a:r>
          </a:p>
          <a:p>
            <a:pPr marL="171450" indent="-171450" algn="l">
              <a:buFont typeface="Arial" panose="020B0604020202020204" pitchFamily="34" charset="0"/>
              <a:buChar char="•"/>
            </a:pPr>
            <a:r>
              <a:rPr lang="es-ES" sz="1200" dirty="0">
                <a:latin typeface="+mn-lt"/>
              </a:rPr>
              <a:t>En el ejemplo, el gasto en viajes alcanza un máximo a los  </a:t>
            </a:r>
            <a:r>
              <a:rPr lang="es-ES" sz="1200" dirty="0" smtClean="0">
                <a:latin typeface="+mn-lt"/>
              </a:rPr>
              <a:t>-(-200)/(</a:t>
            </a:r>
            <a:r>
              <a:rPr lang="es-ES" sz="1200" dirty="0">
                <a:latin typeface="+mn-lt"/>
              </a:rPr>
              <a:t>2*2)=50 años</a:t>
            </a:r>
          </a:p>
        </p:txBody>
      </p:sp>
      <p:pic>
        <p:nvPicPr>
          <p:cNvPr id="10242" name="Picture 2" descr="Resultado de imagen de viajes">
            <a:extLst>
              <a:ext uri="{FF2B5EF4-FFF2-40B4-BE49-F238E27FC236}">
                <a16:creationId xmlns:a16="http://schemas.microsoft.com/office/drawing/2014/main" id="{6FCFAE59-FF8C-4702-A4FA-89CF109E3E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948" y="2780929"/>
            <a:ext cx="2935570" cy="1568494"/>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454DD25B-0AF1-4015-9950-354585034B2C}"/>
              </a:ext>
            </a:extLst>
          </p:cNvPr>
          <p:cNvPicPr>
            <a:picLocks noChangeAspect="1"/>
          </p:cNvPicPr>
          <p:nvPr/>
        </p:nvPicPr>
        <p:blipFill rotWithShape="1">
          <a:blip r:embed="rId5" cstate="print"/>
          <a:srcRect t="15376"/>
          <a:stretch/>
        </p:blipFill>
        <p:spPr>
          <a:xfrm>
            <a:off x="4671290" y="2780928"/>
            <a:ext cx="3524482" cy="1981442"/>
          </a:xfrm>
          <a:prstGeom prst="rect">
            <a:avLst/>
          </a:prstGeom>
        </p:spPr>
      </p:pic>
      <p:sp>
        <p:nvSpPr>
          <p:cNvPr id="17" name="Rectángulo 16"/>
          <p:cNvSpPr/>
          <p:nvPr/>
        </p:nvSpPr>
        <p:spPr>
          <a:xfrm>
            <a:off x="755576" y="5854684"/>
            <a:ext cx="7776863" cy="707886"/>
          </a:xfrm>
          <a:prstGeom prst="rect">
            <a:avLst/>
          </a:prstGeom>
          <a:solidFill>
            <a:srgbClr val="CCFFFF"/>
          </a:solidFill>
        </p:spPr>
        <p:txBody>
          <a:bodyPr wrap="square">
            <a:spAutoFit/>
          </a:bodyPr>
          <a:lstStyle/>
          <a:p>
            <a:pPr algn="l"/>
            <a:r>
              <a:rPr lang="es-ES" dirty="0" smtClean="0">
                <a:solidFill>
                  <a:srgbClr val="9D8F0F"/>
                </a:solidFill>
              </a:rPr>
              <a:t># </a:t>
            </a:r>
            <a:r>
              <a:rPr lang="es-ES" dirty="0">
                <a:solidFill>
                  <a:srgbClr val="9D8F0F"/>
                </a:solidFill>
              </a:rPr>
              <a:t>estimación </a:t>
            </a:r>
            <a:r>
              <a:rPr lang="es-ES" dirty="0" smtClean="0">
                <a:solidFill>
                  <a:srgbClr val="9D8F0F"/>
                </a:solidFill>
              </a:rPr>
              <a:t>del modelo</a:t>
            </a:r>
            <a:endParaRPr lang="es-ES" dirty="0">
              <a:solidFill>
                <a:srgbClr val="9D8F0F"/>
              </a:solidFill>
            </a:endParaRPr>
          </a:p>
          <a:p>
            <a:pPr algn="l"/>
            <a:r>
              <a:rPr lang="es-ES" dirty="0" smtClean="0"/>
              <a:t>modelo</a:t>
            </a:r>
            <a:r>
              <a:rPr lang="es-ES" dirty="0"/>
              <a:t>&lt;-</a:t>
            </a:r>
            <a:r>
              <a:rPr lang="es-ES" dirty="0" smtClean="0"/>
              <a:t>lm(formula=</a:t>
            </a:r>
            <a:r>
              <a:rPr lang="es-ES" dirty="0" err="1" smtClean="0"/>
              <a:t>viajes$gasto~viajes$edad+I</a:t>
            </a:r>
            <a:r>
              <a:rPr lang="es-ES" dirty="0" smtClean="0"/>
              <a:t>(viajes$edad^2), </a:t>
            </a:r>
            <a:r>
              <a:rPr lang="es-ES" dirty="0"/>
              <a:t>data=viajes</a:t>
            </a:r>
            <a:r>
              <a:rPr lang="es-ES" dirty="0" smtClean="0"/>
              <a:t>)</a:t>
            </a:r>
            <a:endParaRPr lang="es-ES" dirty="0"/>
          </a:p>
        </p:txBody>
      </p:sp>
    </p:spTree>
    <p:extLst>
      <p:ext uri="{BB962C8B-B14F-4D97-AF65-F5344CB8AC3E}">
        <p14:creationId xmlns:p14="http://schemas.microsoft.com/office/powerpoint/2010/main" val="31552404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555776" y="332656"/>
            <a:ext cx="6503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000" rIns="18000">
            <a:spAutoFit/>
          </a:bodyPr>
          <a:lstStyle>
            <a:lvl1pPr eaLnBrk="0" hangingPunct="0">
              <a:defRPr sz="1600">
                <a:solidFill>
                  <a:schemeClr val="tx1"/>
                </a:solidFill>
                <a:latin typeface="Frutiger-Light" pitchFamily="2" charset="0"/>
              </a:defRPr>
            </a:lvl1pPr>
            <a:lvl2pPr marL="742950" indent="-285750" eaLnBrk="0" hangingPunct="0">
              <a:defRPr sz="1600">
                <a:solidFill>
                  <a:schemeClr val="tx1"/>
                </a:solidFill>
                <a:latin typeface="Frutiger-Light" pitchFamily="2" charset="0"/>
              </a:defRPr>
            </a:lvl2pPr>
            <a:lvl3pPr marL="1143000" indent="-228600" eaLnBrk="0" hangingPunct="0">
              <a:defRPr sz="1600">
                <a:solidFill>
                  <a:schemeClr val="tx1"/>
                </a:solidFill>
                <a:latin typeface="Frutiger-Light" pitchFamily="2" charset="0"/>
              </a:defRPr>
            </a:lvl3pPr>
            <a:lvl4pPr marL="1600200" indent="-228600" eaLnBrk="0" hangingPunct="0">
              <a:defRPr sz="1600">
                <a:solidFill>
                  <a:schemeClr val="tx1"/>
                </a:solidFill>
                <a:latin typeface="Frutiger-Light" pitchFamily="2" charset="0"/>
              </a:defRPr>
            </a:lvl4pPr>
            <a:lvl5pPr marL="2057400" indent="-228600" eaLnBrk="0" hangingPunct="0">
              <a:defRPr sz="1600">
                <a:solidFill>
                  <a:schemeClr val="tx1"/>
                </a:solidFill>
                <a:latin typeface="Frutiger-Light" pitchFamily="2" charset="0"/>
              </a:defRPr>
            </a:lvl5pPr>
            <a:lvl6pPr marL="2514600" indent="-228600" algn="ctr" eaLnBrk="0" fontAlgn="base" hangingPunct="0">
              <a:spcBef>
                <a:spcPct val="50000"/>
              </a:spcBef>
              <a:spcAft>
                <a:spcPct val="0"/>
              </a:spcAft>
              <a:defRPr sz="1600">
                <a:solidFill>
                  <a:schemeClr val="tx1"/>
                </a:solidFill>
                <a:latin typeface="Frutiger-Light" pitchFamily="2" charset="0"/>
              </a:defRPr>
            </a:lvl6pPr>
            <a:lvl7pPr marL="2971800" indent="-228600" algn="ctr" eaLnBrk="0" fontAlgn="base" hangingPunct="0">
              <a:spcBef>
                <a:spcPct val="50000"/>
              </a:spcBef>
              <a:spcAft>
                <a:spcPct val="0"/>
              </a:spcAft>
              <a:defRPr sz="1600">
                <a:solidFill>
                  <a:schemeClr val="tx1"/>
                </a:solidFill>
                <a:latin typeface="Frutiger-Light" pitchFamily="2" charset="0"/>
              </a:defRPr>
            </a:lvl7pPr>
            <a:lvl8pPr marL="3429000" indent="-228600" algn="ctr" eaLnBrk="0" fontAlgn="base" hangingPunct="0">
              <a:spcBef>
                <a:spcPct val="50000"/>
              </a:spcBef>
              <a:spcAft>
                <a:spcPct val="0"/>
              </a:spcAft>
              <a:defRPr sz="1600">
                <a:solidFill>
                  <a:schemeClr val="tx1"/>
                </a:solidFill>
                <a:latin typeface="Frutiger-Light" pitchFamily="2" charset="0"/>
              </a:defRPr>
            </a:lvl8pPr>
            <a:lvl9pPr marL="3886200" indent="-228600" algn="ctr" eaLnBrk="0" fontAlgn="base" hangingPunct="0">
              <a:spcBef>
                <a:spcPct val="50000"/>
              </a:spcBef>
              <a:spcAft>
                <a:spcPct val="0"/>
              </a:spcAft>
              <a:defRPr sz="1600">
                <a:solidFill>
                  <a:schemeClr val="tx1"/>
                </a:solidFill>
                <a:latin typeface="Frutiger-Light" pitchFamily="2" charset="0"/>
              </a:defRPr>
            </a:lvl9pPr>
          </a:lstStyle>
          <a:p>
            <a:pPr algn="r" eaLnBrk="1" hangingPunct="1"/>
            <a:r>
              <a:rPr lang="es-ES" b="1" dirty="0">
                <a:solidFill>
                  <a:srgbClr val="FF0000"/>
                </a:solidFill>
                <a:latin typeface="Arial"/>
              </a:rPr>
              <a:t>Regresión</a:t>
            </a:r>
          </a:p>
        </p:txBody>
      </p:sp>
      <p:sp>
        <p:nvSpPr>
          <p:cNvPr id="2" name="Rectángulo 1"/>
          <p:cNvSpPr/>
          <p:nvPr/>
        </p:nvSpPr>
        <p:spPr bwMode="auto">
          <a:xfrm>
            <a:off x="0" y="683770"/>
            <a:ext cx="1520382" cy="441768"/>
          </a:xfrm>
          <a:prstGeom prst="rect">
            <a:avLst/>
          </a:prstGeom>
          <a:solidFill>
            <a:schemeClr val="bg1">
              <a:lumMod val="95000"/>
            </a:schemeClr>
          </a:solidFill>
          <a:ln>
            <a:solidFill>
              <a:schemeClr val="bg1">
                <a:lumMod val="7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Introducción</a:t>
            </a:r>
            <a:r>
              <a:rPr lang="es-ES" sz="1400" b="1" dirty="0">
                <a:solidFill>
                  <a:schemeClr val="bg1"/>
                </a:solidFill>
              </a:rPr>
              <a:t> </a:t>
            </a:r>
            <a:r>
              <a:rPr lang="es-ES" sz="1400" b="1" dirty="0">
                <a:solidFill>
                  <a:schemeClr val="bg1">
                    <a:lumMod val="75000"/>
                  </a:schemeClr>
                </a:solidFill>
              </a:rPr>
              <a:t>y</a:t>
            </a:r>
            <a:r>
              <a:rPr lang="es-ES" sz="1400" b="1" dirty="0">
                <a:solidFill>
                  <a:schemeClr val="bg1"/>
                </a:solidFill>
              </a:rPr>
              <a:t> </a:t>
            </a:r>
            <a:r>
              <a:rPr lang="es-ES" sz="1400" b="1" dirty="0">
                <a:solidFill>
                  <a:schemeClr val="bg1">
                    <a:lumMod val="75000"/>
                  </a:schemeClr>
                </a:solidFill>
              </a:rPr>
              <a:t>fundamentos</a:t>
            </a:r>
          </a:p>
        </p:txBody>
      </p:sp>
      <p:sp>
        <p:nvSpPr>
          <p:cNvPr id="8" name="Rectángulo 7"/>
          <p:cNvSpPr/>
          <p:nvPr/>
        </p:nvSpPr>
        <p:spPr bwMode="auto">
          <a:xfrm>
            <a:off x="1475656"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Interpretación</a:t>
            </a:r>
            <a:r>
              <a:rPr lang="es-ES" sz="1400" b="1" dirty="0">
                <a:solidFill>
                  <a:schemeClr val="bg1"/>
                </a:solidFill>
              </a:rPr>
              <a:t> </a:t>
            </a:r>
            <a:r>
              <a:rPr lang="es-ES" sz="1400" b="1" dirty="0">
                <a:solidFill>
                  <a:schemeClr val="bg1">
                    <a:lumMod val="75000"/>
                  </a:schemeClr>
                </a:solidFill>
              </a:rPr>
              <a:t>de</a:t>
            </a:r>
            <a:r>
              <a:rPr lang="es-ES" sz="1400" b="1" dirty="0">
                <a:solidFill>
                  <a:schemeClr val="bg1"/>
                </a:solidFill>
              </a:rPr>
              <a:t> </a:t>
            </a:r>
            <a:r>
              <a:rPr lang="es-ES" sz="1400" b="1" dirty="0">
                <a:solidFill>
                  <a:schemeClr val="bg1">
                    <a:lumMod val="75000"/>
                  </a:schemeClr>
                </a:solidFill>
              </a:rPr>
              <a:t>resultados</a:t>
            </a:r>
          </a:p>
        </p:txBody>
      </p:sp>
      <p:sp>
        <p:nvSpPr>
          <p:cNvPr id="9" name="Rectángulo 8"/>
          <p:cNvSpPr/>
          <p:nvPr/>
        </p:nvSpPr>
        <p:spPr bwMode="auto">
          <a:xfrm>
            <a:off x="4471695" y="683770"/>
            <a:ext cx="1252434"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Trabajando con R</a:t>
            </a:r>
          </a:p>
        </p:txBody>
      </p:sp>
      <p:sp>
        <p:nvSpPr>
          <p:cNvPr id="10" name="Rectángulo 9"/>
          <p:cNvSpPr/>
          <p:nvPr/>
        </p:nvSpPr>
        <p:spPr bwMode="auto">
          <a:xfrm>
            <a:off x="6610870" y="683770"/>
            <a:ext cx="1008406"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Prototipo</a:t>
            </a:r>
          </a:p>
        </p:txBody>
      </p:sp>
      <p:sp>
        <p:nvSpPr>
          <p:cNvPr id="11" name="Rectángulo 10"/>
          <p:cNvSpPr/>
          <p:nvPr/>
        </p:nvSpPr>
        <p:spPr bwMode="auto">
          <a:xfrm>
            <a:off x="7623618"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Ejercicio</a:t>
            </a:r>
          </a:p>
        </p:txBody>
      </p:sp>
      <p:sp>
        <p:nvSpPr>
          <p:cNvPr id="14" name="Rectángulo 13">
            <a:extLst>
              <a:ext uri="{FF2B5EF4-FFF2-40B4-BE49-F238E27FC236}">
                <a16:creationId xmlns:a16="http://schemas.microsoft.com/office/drawing/2014/main" id="{5C6F463A-B6BC-41DE-B0B9-C1854890B956}"/>
              </a:ext>
            </a:extLst>
          </p:cNvPr>
          <p:cNvSpPr/>
          <p:nvPr/>
        </p:nvSpPr>
        <p:spPr bwMode="auto">
          <a:xfrm>
            <a:off x="5652120" y="692696"/>
            <a:ext cx="954408"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Ejemplo</a:t>
            </a:r>
          </a:p>
        </p:txBody>
      </p:sp>
      <p:sp>
        <p:nvSpPr>
          <p:cNvPr id="15" name="Rectángulo 14">
            <a:extLst>
              <a:ext uri="{FF2B5EF4-FFF2-40B4-BE49-F238E27FC236}">
                <a16:creationId xmlns:a16="http://schemas.microsoft.com/office/drawing/2014/main" id="{B62EB0BB-B649-461B-BAED-21282BD7C4C8}"/>
              </a:ext>
            </a:extLst>
          </p:cNvPr>
          <p:cNvSpPr/>
          <p:nvPr/>
        </p:nvSpPr>
        <p:spPr bwMode="auto">
          <a:xfrm>
            <a:off x="2987824" y="682976"/>
            <a:ext cx="1520382" cy="441768"/>
          </a:xfrm>
          <a:prstGeom prst="rect">
            <a:avLst/>
          </a:prstGeom>
          <a:solidFill>
            <a:srgbClr val="FF6600"/>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solidFill>
              </a:rPr>
              <a:t>Extensiones</a:t>
            </a:r>
          </a:p>
        </p:txBody>
      </p:sp>
      <p:sp>
        <p:nvSpPr>
          <p:cNvPr id="4" name="CuadroTexto 3">
            <a:extLst>
              <a:ext uri="{FF2B5EF4-FFF2-40B4-BE49-F238E27FC236}">
                <a16:creationId xmlns:a16="http://schemas.microsoft.com/office/drawing/2014/main" id="{6BC783F7-73B1-4E03-9E50-F8AE7604B492}"/>
              </a:ext>
            </a:extLst>
          </p:cNvPr>
          <p:cNvSpPr txBox="1"/>
          <p:nvPr/>
        </p:nvSpPr>
        <p:spPr>
          <a:xfrm>
            <a:off x="539552" y="1397026"/>
            <a:ext cx="4131738" cy="323165"/>
          </a:xfrm>
          <a:prstGeom prst="rect">
            <a:avLst/>
          </a:prstGeom>
          <a:noFill/>
        </p:spPr>
        <p:txBody>
          <a:bodyPr wrap="square" rtlCol="0">
            <a:spAutoFit/>
          </a:bodyPr>
          <a:lstStyle/>
          <a:p>
            <a:pPr algn="l"/>
            <a:r>
              <a:rPr lang="es-ES" sz="1500" b="1" dirty="0" smtClean="0">
                <a:latin typeface="+mn-lt"/>
              </a:rPr>
              <a:t>Efectos de Interacción</a:t>
            </a:r>
            <a:endParaRPr lang="es-ES" sz="1500" b="1" dirty="0">
              <a:latin typeface="+mn-lt"/>
            </a:endParaRPr>
          </a:p>
        </p:txBody>
      </p:sp>
      <p:sp>
        <p:nvSpPr>
          <p:cNvPr id="6" name="CuadroTexto 5">
            <a:extLst>
              <a:ext uri="{FF2B5EF4-FFF2-40B4-BE49-F238E27FC236}">
                <a16:creationId xmlns:a16="http://schemas.microsoft.com/office/drawing/2014/main" id="{1A526FAA-B86B-47C3-9F16-34C03E775C7C}"/>
              </a:ext>
            </a:extLst>
          </p:cNvPr>
          <p:cNvSpPr txBox="1"/>
          <p:nvPr/>
        </p:nvSpPr>
        <p:spPr>
          <a:xfrm>
            <a:off x="539552" y="1988840"/>
            <a:ext cx="7992888" cy="323165"/>
          </a:xfrm>
          <a:prstGeom prst="rect">
            <a:avLst/>
          </a:prstGeom>
          <a:noFill/>
        </p:spPr>
        <p:txBody>
          <a:bodyPr wrap="square" rtlCol="0">
            <a:spAutoFit/>
          </a:bodyPr>
          <a:lstStyle/>
          <a:p>
            <a:pPr algn="l"/>
            <a:r>
              <a:rPr lang="es-ES" sz="1500" dirty="0">
                <a:latin typeface="+mn-lt"/>
              </a:rPr>
              <a:t>El efecto de una X en la Y </a:t>
            </a:r>
            <a:r>
              <a:rPr lang="es-ES" sz="1500" dirty="0" smtClean="0">
                <a:latin typeface="+mn-lt"/>
              </a:rPr>
              <a:t>es diferente según los valores que tome otra variable Z</a:t>
            </a:r>
            <a:endParaRPr lang="es-ES" sz="1500" dirty="0">
              <a:latin typeface="+mn-lt"/>
            </a:endParaRPr>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1E750838-FAF7-4EEE-B438-8EF2EC923A79}"/>
                  </a:ext>
                </a:extLst>
              </p:cNvPr>
              <p:cNvSpPr txBox="1"/>
              <p:nvPr/>
            </p:nvSpPr>
            <p:spPr>
              <a:xfrm>
                <a:off x="578044" y="2564904"/>
                <a:ext cx="8397372" cy="276999"/>
              </a:xfrm>
              <a:prstGeom prst="rect">
                <a:avLst/>
              </a:prstGeom>
              <a:noFill/>
            </p:spPr>
            <p:txBody>
              <a:bodyPr wrap="square" lIns="0" tIns="0" rIns="0" bIns="0" rtlCol="0">
                <a:spAutoFit/>
              </a:bodyPr>
              <a:lstStyle/>
              <a:p>
                <a:pPr algn="l"/>
                <a:r>
                  <a:rPr lang="es-ES" sz="1800" b="1" dirty="0" smtClean="0">
                    <a:solidFill>
                      <a:srgbClr val="FF0000"/>
                    </a:solidFill>
                    <a:latin typeface="+mn-lt"/>
                  </a:rPr>
                  <a:t>Grado alcoholemia</a:t>
                </a:r>
                <a14:m>
                  <m:oMath xmlns:m="http://schemas.openxmlformats.org/officeDocument/2006/math">
                    <m:r>
                      <a:rPr lang="es-ES" sz="1800" b="1" i="0" smtClean="0">
                        <a:solidFill>
                          <a:srgbClr val="FF0000"/>
                        </a:solidFill>
                        <a:latin typeface="Cambria Math" panose="02040503050406030204" pitchFamily="18" charset="0"/>
                      </a:rPr>
                      <m:t>∗</m:t>
                    </m:r>
                    <m:r>
                      <a:rPr lang="es-ES" sz="1800" b="1">
                        <a:solidFill>
                          <a:srgbClr val="FF0000"/>
                        </a:solidFill>
                        <a:latin typeface="Cambria Math" panose="02040503050406030204" pitchFamily="18" charset="0"/>
                      </a:rPr>
                      <m:t>=</m:t>
                    </m:r>
                    <m:r>
                      <a:rPr lang="es-ES" sz="1800" b="1" i="0" smtClean="0">
                        <a:solidFill>
                          <a:srgbClr val="FF0000"/>
                        </a:solidFill>
                        <a:latin typeface="Cambria Math" panose="02040503050406030204" pitchFamily="18" charset="0"/>
                      </a:rPr>
                      <m:t>𝟐</m:t>
                    </m:r>
                    <m:r>
                      <a:rPr lang="es-ES" sz="1800" b="1" i="0" smtClean="0">
                        <a:solidFill>
                          <a:srgbClr val="FF0000"/>
                        </a:solidFill>
                        <a:latin typeface="Cambria Math" panose="02040503050406030204" pitchFamily="18" charset="0"/>
                      </a:rPr>
                      <m:t>+</m:t>
                    </m:r>
                    <m:r>
                      <a:rPr lang="es-ES" sz="1800" b="1" i="0" smtClean="0">
                        <a:solidFill>
                          <a:srgbClr val="FF0000"/>
                        </a:solidFill>
                        <a:latin typeface="Cambria Math" panose="02040503050406030204" pitchFamily="18" charset="0"/>
                      </a:rPr>
                      <m:t>𝟑</m:t>
                    </m:r>
                    <m:r>
                      <a:rPr lang="es-ES" sz="1800" b="1" i="0" smtClean="0">
                        <a:solidFill>
                          <a:srgbClr val="FF0000"/>
                        </a:solidFill>
                        <a:latin typeface="Cambria Math" panose="02040503050406030204" pitchFamily="18" charset="0"/>
                      </a:rPr>
                      <m:t>.</m:t>
                    </m:r>
                    <m:r>
                      <a:rPr lang="es-ES" sz="1800" b="1" i="0" smtClean="0">
                        <a:solidFill>
                          <a:srgbClr val="FF0000"/>
                        </a:solidFill>
                        <a:latin typeface="Cambria Math" panose="02040503050406030204" pitchFamily="18" charset="0"/>
                      </a:rPr>
                      <m:t>𝟐𝐧</m:t>
                    </m:r>
                    <m:r>
                      <a:rPr lang="es-ES" sz="1800" b="1" i="0" smtClean="0">
                        <a:solidFill>
                          <a:srgbClr val="FF0000"/>
                        </a:solidFill>
                        <a:latin typeface="Cambria Math" panose="02040503050406030204" pitchFamily="18" charset="0"/>
                      </a:rPr>
                      <m:t>º </m:t>
                    </m:r>
                    <m:r>
                      <a:rPr lang="es-ES" sz="1800" b="1" i="0" smtClean="0">
                        <a:solidFill>
                          <a:srgbClr val="FF0000"/>
                        </a:solidFill>
                        <a:latin typeface="Cambria Math" panose="02040503050406030204" pitchFamily="18" charset="0"/>
                      </a:rPr>
                      <m:t>𝐜𝐨𝐩𝐚𝐬</m:t>
                    </m:r>
                    <m:r>
                      <a:rPr lang="es-ES" sz="1800" b="1" i="0" smtClean="0">
                        <a:solidFill>
                          <a:srgbClr val="FF0000"/>
                        </a:solidFill>
                        <a:latin typeface="Cambria Math" panose="02040503050406030204" pitchFamily="18" charset="0"/>
                      </a:rPr>
                      <m:t>+</m:t>
                    </m:r>
                    <m:r>
                      <a:rPr lang="es-ES" sz="1800" b="1" i="0" smtClean="0">
                        <a:solidFill>
                          <a:srgbClr val="FF0000"/>
                        </a:solidFill>
                        <a:latin typeface="Cambria Math" panose="02040503050406030204" pitchFamily="18" charset="0"/>
                      </a:rPr>
                      <m:t>𝟎</m:t>
                    </m:r>
                    <m:r>
                      <a:rPr lang="es-ES" sz="1800" b="1" i="0" smtClean="0">
                        <a:solidFill>
                          <a:srgbClr val="FF0000"/>
                        </a:solidFill>
                        <a:latin typeface="Cambria Math" panose="02040503050406030204" pitchFamily="18" charset="0"/>
                      </a:rPr>
                      <m:t>.</m:t>
                    </m:r>
                    <m:r>
                      <a:rPr lang="es-ES" sz="1800" b="1" i="0" smtClean="0">
                        <a:solidFill>
                          <a:srgbClr val="FF0000"/>
                        </a:solidFill>
                        <a:latin typeface="Cambria Math" panose="02040503050406030204" pitchFamily="18" charset="0"/>
                      </a:rPr>
                      <m:t>𝟒𝐦𝐮𝐣𝐞𝐫</m:t>
                    </m:r>
                    <m:r>
                      <a:rPr lang="es-ES" sz="1800" b="1" i="0" smtClean="0">
                        <a:solidFill>
                          <a:srgbClr val="FF0000"/>
                        </a:solidFill>
                        <a:latin typeface="Cambria Math" panose="02040503050406030204" pitchFamily="18" charset="0"/>
                      </a:rPr>
                      <m:t>+</m:t>
                    </m:r>
                    <m:r>
                      <a:rPr lang="es-ES" sz="1800" b="1" i="0" smtClean="0">
                        <a:solidFill>
                          <a:srgbClr val="FF0000"/>
                        </a:solidFill>
                        <a:latin typeface="Cambria Math" panose="02040503050406030204" pitchFamily="18" charset="0"/>
                      </a:rPr>
                      <m:t>𝟏</m:t>
                    </m:r>
                    <m:r>
                      <a:rPr lang="es-ES" sz="1800" b="1" i="0" smtClean="0">
                        <a:solidFill>
                          <a:srgbClr val="FF0000"/>
                        </a:solidFill>
                        <a:latin typeface="Cambria Math" panose="02040503050406030204" pitchFamily="18" charset="0"/>
                      </a:rPr>
                      <m:t>.</m:t>
                    </m:r>
                    <m:r>
                      <a:rPr lang="es-ES" sz="1800" b="1" i="0" smtClean="0">
                        <a:solidFill>
                          <a:srgbClr val="FF0000"/>
                        </a:solidFill>
                        <a:latin typeface="Cambria Math" panose="02040503050406030204" pitchFamily="18" charset="0"/>
                      </a:rPr>
                      <m:t>𝟐</m:t>
                    </m:r>
                    <m:r>
                      <a:rPr lang="es-ES" sz="1800" b="1" i="0" smtClean="0">
                        <a:solidFill>
                          <a:srgbClr val="FF0000"/>
                        </a:solidFill>
                        <a:latin typeface="Cambria Math" panose="02040503050406030204" pitchFamily="18" charset="0"/>
                      </a:rPr>
                      <m:t>(</m:t>
                    </m:r>
                    <m:r>
                      <a:rPr lang="es-ES" sz="1800" b="1" i="0" smtClean="0">
                        <a:solidFill>
                          <a:srgbClr val="FF0000"/>
                        </a:solidFill>
                        <a:latin typeface="Cambria Math" panose="02040503050406030204" pitchFamily="18" charset="0"/>
                      </a:rPr>
                      <m:t>𝐧</m:t>
                    </m:r>
                    <m:r>
                      <a:rPr lang="es-ES" sz="1800" b="1" i="0" smtClean="0">
                        <a:solidFill>
                          <a:srgbClr val="FF0000"/>
                        </a:solidFill>
                        <a:latin typeface="Cambria Math" panose="02040503050406030204" pitchFamily="18" charset="0"/>
                      </a:rPr>
                      <m:t>º </m:t>
                    </m:r>
                    <m:r>
                      <a:rPr lang="es-ES" sz="1800" b="1" i="0" smtClean="0">
                        <a:solidFill>
                          <a:srgbClr val="FF0000"/>
                        </a:solidFill>
                        <a:latin typeface="Cambria Math" panose="02040503050406030204" pitchFamily="18" charset="0"/>
                      </a:rPr>
                      <m:t>𝐜𝐨𝐩𝐚𝐬</m:t>
                    </m:r>
                    <m:r>
                      <a:rPr lang="es-ES" sz="1800" b="1" i="0" smtClean="0">
                        <a:solidFill>
                          <a:srgbClr val="FF0000"/>
                        </a:solidFill>
                        <a:latin typeface="Cambria Math" panose="02040503050406030204" pitchFamily="18" charset="0"/>
                      </a:rPr>
                      <m:t>∗</m:t>
                    </m:r>
                    <m:r>
                      <a:rPr lang="es-ES" sz="1800" b="1" i="0" smtClean="0">
                        <a:solidFill>
                          <a:srgbClr val="FF0000"/>
                        </a:solidFill>
                        <a:latin typeface="Cambria Math" panose="02040503050406030204" pitchFamily="18" charset="0"/>
                      </a:rPr>
                      <m:t>𝐦𝐮𝐣𝐞𝐫</m:t>
                    </m:r>
                    <m:r>
                      <a:rPr lang="es-ES" sz="1800" b="1" i="0" smtClean="0">
                        <a:solidFill>
                          <a:srgbClr val="FF0000"/>
                        </a:solidFill>
                        <a:latin typeface="Cambria Math" panose="02040503050406030204" pitchFamily="18" charset="0"/>
                      </a:rPr>
                      <m:t>)</m:t>
                    </m:r>
                  </m:oMath>
                </a14:m>
                <a:endParaRPr lang="es-ES" sz="1800" b="1" baseline="30000" dirty="0">
                  <a:solidFill>
                    <a:srgbClr val="FF0000"/>
                  </a:solidFill>
                  <a:latin typeface="+mn-lt"/>
                </a:endParaRPr>
              </a:p>
            </p:txBody>
          </p:sp>
        </mc:Choice>
        <mc:Fallback xmlns="">
          <p:sp>
            <p:nvSpPr>
              <p:cNvPr id="16" name="CuadroTexto 15">
                <a:extLst>
                  <a:ext uri="{FF2B5EF4-FFF2-40B4-BE49-F238E27FC236}">
                    <a16:creationId xmlns:a16="http://schemas.microsoft.com/office/drawing/2014/main" xmlns="" xmlns:a14="http://schemas.microsoft.com/office/drawing/2010/main" id="{1E750838-FAF7-4EEE-B438-8EF2EC923A79}"/>
                  </a:ext>
                </a:extLst>
              </p:cNvPr>
              <p:cNvSpPr txBox="1">
                <a:spLocks noRot="1" noChangeAspect="1" noMove="1" noResize="1" noEditPoints="1" noAdjustHandles="1" noChangeArrowheads="1" noChangeShapeType="1" noTextEdit="1"/>
              </p:cNvSpPr>
              <p:nvPr/>
            </p:nvSpPr>
            <p:spPr>
              <a:xfrm>
                <a:off x="578044" y="2564904"/>
                <a:ext cx="8397372" cy="276999"/>
              </a:xfrm>
              <a:prstGeom prst="rect">
                <a:avLst/>
              </a:prstGeom>
              <a:blipFill>
                <a:blip r:embed="rId3" cstate="print"/>
                <a:stretch>
                  <a:fillRect l="-1743" t="-28889" b="-51111"/>
                </a:stretch>
              </a:blipFill>
            </p:spPr>
            <p:txBody>
              <a:bodyPr/>
              <a:lstStyle/>
              <a:p>
                <a:r>
                  <a:rPr lang="es-ES">
                    <a:noFill/>
                  </a:rPr>
                  <a:t> </a:t>
                </a:r>
              </a:p>
            </p:txBody>
          </p:sp>
        </mc:Fallback>
      </mc:AlternateContent>
      <p:sp>
        <p:nvSpPr>
          <p:cNvPr id="5" name="CuadroTexto 4">
            <a:extLst>
              <a:ext uri="{FF2B5EF4-FFF2-40B4-BE49-F238E27FC236}">
                <a16:creationId xmlns:a16="http://schemas.microsoft.com/office/drawing/2014/main" id="{6C8D859D-0726-45AF-A121-449F28BC5732}"/>
              </a:ext>
            </a:extLst>
          </p:cNvPr>
          <p:cNvSpPr txBox="1"/>
          <p:nvPr/>
        </p:nvSpPr>
        <p:spPr>
          <a:xfrm>
            <a:off x="372948" y="5157192"/>
            <a:ext cx="8807564" cy="669414"/>
          </a:xfrm>
          <a:prstGeom prst="rect">
            <a:avLst/>
          </a:prstGeom>
          <a:noFill/>
        </p:spPr>
        <p:txBody>
          <a:bodyPr wrap="square" rtlCol="0">
            <a:spAutoFit/>
          </a:bodyPr>
          <a:lstStyle/>
          <a:p>
            <a:pPr algn="l"/>
            <a:r>
              <a:rPr lang="es-ES" sz="1500" dirty="0" smtClean="0">
                <a:latin typeface="+mn-lt"/>
              </a:rPr>
              <a:t>El efecto marginal en el grado de alcoholemia de una copa más es diferente si se es hombre o mujer</a:t>
            </a:r>
            <a:endParaRPr lang="es-ES" sz="1500" dirty="0">
              <a:latin typeface="+mn-lt"/>
            </a:endParaRPr>
          </a:p>
          <a:p>
            <a:pPr algn="l"/>
            <a:r>
              <a:rPr lang="es-ES" sz="1500" dirty="0" smtClean="0">
                <a:latin typeface="+mn-lt"/>
              </a:rPr>
              <a:t>En el ejemplo ese efecto </a:t>
            </a:r>
            <a:r>
              <a:rPr lang="es-ES" sz="1500" dirty="0" err="1" smtClean="0">
                <a:latin typeface="+mn-lt"/>
              </a:rPr>
              <a:t>dY</a:t>
            </a:r>
            <a:r>
              <a:rPr lang="es-ES" sz="1500" dirty="0" smtClean="0">
                <a:latin typeface="+mn-lt"/>
              </a:rPr>
              <a:t>/</a:t>
            </a:r>
            <a:r>
              <a:rPr lang="es-ES" sz="1500" dirty="0" err="1" smtClean="0">
                <a:latin typeface="+mn-lt"/>
              </a:rPr>
              <a:t>dX</a:t>
            </a:r>
            <a:r>
              <a:rPr lang="es-ES" sz="1500" dirty="0" smtClean="0">
                <a:latin typeface="+mn-lt"/>
              </a:rPr>
              <a:t>=3.2 para un hombre y </a:t>
            </a:r>
            <a:r>
              <a:rPr lang="es-ES" sz="1500" dirty="0" err="1" smtClean="0">
                <a:latin typeface="+mn-lt"/>
              </a:rPr>
              <a:t>dY</a:t>
            </a:r>
            <a:r>
              <a:rPr lang="es-ES" sz="1500" dirty="0" smtClean="0">
                <a:latin typeface="+mn-lt"/>
              </a:rPr>
              <a:t>/</a:t>
            </a:r>
            <a:r>
              <a:rPr lang="es-ES" sz="1500" dirty="0" err="1" smtClean="0">
                <a:latin typeface="+mn-lt"/>
              </a:rPr>
              <a:t>dX</a:t>
            </a:r>
            <a:r>
              <a:rPr lang="es-ES" sz="1500" dirty="0" smtClean="0">
                <a:latin typeface="+mn-lt"/>
              </a:rPr>
              <a:t>=(3.2+1.2)=4.4 para una mujer</a:t>
            </a:r>
            <a:endParaRPr lang="es-ES" sz="1500" dirty="0">
              <a:latin typeface="+mn-lt"/>
            </a:endParaRPr>
          </a:p>
        </p:txBody>
      </p:sp>
      <p:pic>
        <p:nvPicPr>
          <p:cNvPr id="12" name="Imagen 11"/>
          <p:cNvPicPr>
            <a:picLocks noChangeAspect="1"/>
          </p:cNvPicPr>
          <p:nvPr/>
        </p:nvPicPr>
        <p:blipFill>
          <a:blip r:embed="rId4" cstate="print"/>
          <a:stretch>
            <a:fillRect/>
          </a:stretch>
        </p:blipFill>
        <p:spPr>
          <a:xfrm>
            <a:off x="2931040" y="2847734"/>
            <a:ext cx="3480499" cy="2268145"/>
          </a:xfrm>
          <a:prstGeom prst="rect">
            <a:avLst/>
          </a:prstGeom>
        </p:spPr>
      </p:pic>
      <p:pic>
        <p:nvPicPr>
          <p:cNvPr id="2050" name="Picture 2" descr="Resultado de imagen de drink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12053" y="3119439"/>
            <a:ext cx="2414446" cy="1605705"/>
          </a:xfrm>
          <a:prstGeom prst="rect">
            <a:avLst/>
          </a:prstGeom>
          <a:noFill/>
          <a:extLst>
            <a:ext uri="{909E8E84-426E-40DD-AFC4-6F175D3DCCD1}">
              <a14:hiddenFill xmlns:a14="http://schemas.microsoft.com/office/drawing/2010/main">
                <a:solidFill>
                  <a:srgbClr val="FFFFFF"/>
                </a:solidFill>
              </a14:hiddenFill>
            </a:ext>
          </a:extLst>
        </p:spPr>
      </p:pic>
      <p:sp>
        <p:nvSpPr>
          <p:cNvPr id="18" name="Rectángulo 17"/>
          <p:cNvSpPr/>
          <p:nvPr/>
        </p:nvSpPr>
        <p:spPr>
          <a:xfrm>
            <a:off x="372947" y="6033482"/>
            <a:ext cx="8453551" cy="707886"/>
          </a:xfrm>
          <a:prstGeom prst="rect">
            <a:avLst/>
          </a:prstGeom>
          <a:solidFill>
            <a:srgbClr val="CCFFFF"/>
          </a:solidFill>
        </p:spPr>
        <p:txBody>
          <a:bodyPr wrap="square">
            <a:spAutoFit/>
          </a:bodyPr>
          <a:lstStyle/>
          <a:p>
            <a:pPr algn="l"/>
            <a:r>
              <a:rPr lang="es-ES" dirty="0" smtClean="0">
                <a:solidFill>
                  <a:srgbClr val="9D8F0F"/>
                </a:solidFill>
              </a:rPr>
              <a:t># </a:t>
            </a:r>
            <a:r>
              <a:rPr lang="es-ES" dirty="0">
                <a:solidFill>
                  <a:srgbClr val="9D8F0F"/>
                </a:solidFill>
              </a:rPr>
              <a:t>estimación </a:t>
            </a:r>
            <a:r>
              <a:rPr lang="es-ES" dirty="0" smtClean="0">
                <a:solidFill>
                  <a:srgbClr val="9D8F0F"/>
                </a:solidFill>
              </a:rPr>
              <a:t>del modelo</a:t>
            </a:r>
            <a:endParaRPr lang="es-ES" dirty="0">
              <a:solidFill>
                <a:srgbClr val="9D8F0F"/>
              </a:solidFill>
            </a:endParaRPr>
          </a:p>
          <a:p>
            <a:pPr algn="l"/>
            <a:r>
              <a:rPr lang="es-ES" dirty="0" smtClean="0"/>
              <a:t>modelo</a:t>
            </a:r>
            <a:r>
              <a:rPr lang="es-ES" dirty="0"/>
              <a:t>&lt;-</a:t>
            </a:r>
            <a:r>
              <a:rPr lang="es-ES" dirty="0" smtClean="0"/>
              <a:t>lm(formula=</a:t>
            </a:r>
            <a:r>
              <a:rPr lang="es-ES" dirty="0" err="1" smtClean="0"/>
              <a:t>bebidas$alcoholemia~bebidas$copas</a:t>
            </a:r>
            <a:r>
              <a:rPr lang="es-ES" dirty="0" smtClean="0"/>
              <a:t>*</a:t>
            </a:r>
            <a:r>
              <a:rPr lang="es-ES" dirty="0" err="1" smtClean="0"/>
              <a:t>bebidas$mujer</a:t>
            </a:r>
            <a:r>
              <a:rPr lang="es-ES" dirty="0" smtClean="0"/>
              <a:t>, data=bebidas)</a:t>
            </a:r>
            <a:endParaRPr lang="es-ES" dirty="0"/>
          </a:p>
        </p:txBody>
      </p:sp>
      <p:pic>
        <p:nvPicPr>
          <p:cNvPr id="2052" name="Picture 4" descr="Resultado de imagen de boy and girl drinking be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0880" y="3259676"/>
            <a:ext cx="2217713" cy="1471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7531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555776" y="332656"/>
            <a:ext cx="6503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000" rIns="18000">
            <a:spAutoFit/>
          </a:bodyPr>
          <a:lstStyle>
            <a:lvl1pPr eaLnBrk="0" hangingPunct="0">
              <a:defRPr sz="1600">
                <a:solidFill>
                  <a:schemeClr val="tx1"/>
                </a:solidFill>
                <a:latin typeface="Frutiger-Light" pitchFamily="2" charset="0"/>
              </a:defRPr>
            </a:lvl1pPr>
            <a:lvl2pPr marL="742950" indent="-285750" eaLnBrk="0" hangingPunct="0">
              <a:defRPr sz="1600">
                <a:solidFill>
                  <a:schemeClr val="tx1"/>
                </a:solidFill>
                <a:latin typeface="Frutiger-Light" pitchFamily="2" charset="0"/>
              </a:defRPr>
            </a:lvl2pPr>
            <a:lvl3pPr marL="1143000" indent="-228600" eaLnBrk="0" hangingPunct="0">
              <a:defRPr sz="1600">
                <a:solidFill>
                  <a:schemeClr val="tx1"/>
                </a:solidFill>
                <a:latin typeface="Frutiger-Light" pitchFamily="2" charset="0"/>
              </a:defRPr>
            </a:lvl3pPr>
            <a:lvl4pPr marL="1600200" indent="-228600" eaLnBrk="0" hangingPunct="0">
              <a:defRPr sz="1600">
                <a:solidFill>
                  <a:schemeClr val="tx1"/>
                </a:solidFill>
                <a:latin typeface="Frutiger-Light" pitchFamily="2" charset="0"/>
              </a:defRPr>
            </a:lvl4pPr>
            <a:lvl5pPr marL="2057400" indent="-228600" eaLnBrk="0" hangingPunct="0">
              <a:defRPr sz="1600">
                <a:solidFill>
                  <a:schemeClr val="tx1"/>
                </a:solidFill>
                <a:latin typeface="Frutiger-Light" pitchFamily="2" charset="0"/>
              </a:defRPr>
            </a:lvl5pPr>
            <a:lvl6pPr marL="2514600" indent="-228600" algn="ctr" eaLnBrk="0" fontAlgn="base" hangingPunct="0">
              <a:spcBef>
                <a:spcPct val="50000"/>
              </a:spcBef>
              <a:spcAft>
                <a:spcPct val="0"/>
              </a:spcAft>
              <a:defRPr sz="1600">
                <a:solidFill>
                  <a:schemeClr val="tx1"/>
                </a:solidFill>
                <a:latin typeface="Frutiger-Light" pitchFamily="2" charset="0"/>
              </a:defRPr>
            </a:lvl6pPr>
            <a:lvl7pPr marL="2971800" indent="-228600" algn="ctr" eaLnBrk="0" fontAlgn="base" hangingPunct="0">
              <a:spcBef>
                <a:spcPct val="50000"/>
              </a:spcBef>
              <a:spcAft>
                <a:spcPct val="0"/>
              </a:spcAft>
              <a:defRPr sz="1600">
                <a:solidFill>
                  <a:schemeClr val="tx1"/>
                </a:solidFill>
                <a:latin typeface="Frutiger-Light" pitchFamily="2" charset="0"/>
              </a:defRPr>
            </a:lvl7pPr>
            <a:lvl8pPr marL="3429000" indent="-228600" algn="ctr" eaLnBrk="0" fontAlgn="base" hangingPunct="0">
              <a:spcBef>
                <a:spcPct val="50000"/>
              </a:spcBef>
              <a:spcAft>
                <a:spcPct val="0"/>
              </a:spcAft>
              <a:defRPr sz="1600">
                <a:solidFill>
                  <a:schemeClr val="tx1"/>
                </a:solidFill>
                <a:latin typeface="Frutiger-Light" pitchFamily="2" charset="0"/>
              </a:defRPr>
            </a:lvl8pPr>
            <a:lvl9pPr marL="3886200" indent="-228600" algn="ctr" eaLnBrk="0" fontAlgn="base" hangingPunct="0">
              <a:spcBef>
                <a:spcPct val="50000"/>
              </a:spcBef>
              <a:spcAft>
                <a:spcPct val="0"/>
              </a:spcAft>
              <a:defRPr sz="1600">
                <a:solidFill>
                  <a:schemeClr val="tx1"/>
                </a:solidFill>
                <a:latin typeface="Frutiger-Light" pitchFamily="2" charset="0"/>
              </a:defRPr>
            </a:lvl9pPr>
          </a:lstStyle>
          <a:p>
            <a:pPr algn="r" eaLnBrk="1" hangingPunct="1"/>
            <a:r>
              <a:rPr lang="es-ES" b="1" dirty="0" smtClean="0">
                <a:solidFill>
                  <a:srgbClr val="FF0000"/>
                </a:solidFill>
                <a:latin typeface="Arial"/>
              </a:rPr>
              <a:t>Regresión</a:t>
            </a:r>
            <a:endParaRPr lang="es-ES" b="1" dirty="0">
              <a:solidFill>
                <a:srgbClr val="FF0000"/>
              </a:solidFill>
              <a:latin typeface="Arial"/>
            </a:endParaRPr>
          </a:p>
        </p:txBody>
      </p:sp>
      <p:sp>
        <p:nvSpPr>
          <p:cNvPr id="4" name="Rectángulo 3"/>
          <p:cNvSpPr/>
          <p:nvPr/>
        </p:nvSpPr>
        <p:spPr>
          <a:xfrm>
            <a:off x="395535" y="1340768"/>
            <a:ext cx="8535062" cy="338554"/>
          </a:xfrm>
          <a:prstGeom prst="rect">
            <a:avLst/>
          </a:prstGeom>
        </p:spPr>
        <p:txBody>
          <a:bodyPr wrap="square">
            <a:spAutoFit/>
          </a:bodyPr>
          <a:lstStyle/>
          <a:p>
            <a:pPr algn="l"/>
            <a:r>
              <a:rPr lang="es-ES" dirty="0" smtClean="0">
                <a:solidFill>
                  <a:srgbClr val="002060"/>
                </a:solidFill>
                <a:latin typeface="Cambria Math" panose="02040503050406030204" pitchFamily="18" charset="0"/>
              </a:rPr>
              <a:t>CASO TOYOTA COROLLA: Predecir precio de un coche Toyota </a:t>
            </a:r>
            <a:r>
              <a:rPr lang="es-ES" dirty="0" err="1" smtClean="0">
                <a:solidFill>
                  <a:srgbClr val="002060"/>
                </a:solidFill>
                <a:latin typeface="Cambria Math" panose="02040503050406030204" pitchFamily="18" charset="0"/>
              </a:rPr>
              <a:t>Corolla</a:t>
            </a:r>
            <a:r>
              <a:rPr lang="es-ES" dirty="0" smtClean="0">
                <a:solidFill>
                  <a:srgbClr val="002060"/>
                </a:solidFill>
                <a:latin typeface="Cambria Math" panose="02040503050406030204" pitchFamily="18" charset="0"/>
              </a:rPr>
              <a:t> en función de sus atributos</a:t>
            </a:r>
            <a:endParaRPr lang="es-ES" dirty="0">
              <a:solidFill>
                <a:srgbClr val="002060"/>
              </a:solidFill>
              <a:latin typeface="Cambria Math" panose="02040503050406030204" pitchFamily="18" charset="0"/>
            </a:endParaRPr>
          </a:p>
        </p:txBody>
      </p:sp>
      <p:sp>
        <p:nvSpPr>
          <p:cNvPr id="15" name="Rectángulo 14"/>
          <p:cNvSpPr/>
          <p:nvPr/>
        </p:nvSpPr>
        <p:spPr bwMode="auto">
          <a:xfrm>
            <a:off x="0"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Aproximación conceptual</a:t>
            </a:r>
          </a:p>
        </p:txBody>
      </p:sp>
      <p:sp>
        <p:nvSpPr>
          <p:cNvPr id="16" name="Rectángulo 15"/>
          <p:cNvSpPr/>
          <p:nvPr/>
        </p:nvSpPr>
        <p:spPr bwMode="auto">
          <a:xfrm>
            <a:off x="1524724"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Aproximación matemática</a:t>
            </a:r>
          </a:p>
        </p:txBody>
      </p:sp>
      <p:sp>
        <p:nvSpPr>
          <p:cNvPr id="17" name="Rectángulo 16"/>
          <p:cNvSpPr/>
          <p:nvPr/>
        </p:nvSpPr>
        <p:spPr bwMode="auto">
          <a:xfrm>
            <a:off x="3059832" y="692696"/>
            <a:ext cx="1520382" cy="441768"/>
          </a:xfrm>
          <a:prstGeom prst="rect">
            <a:avLst/>
          </a:prstGeom>
          <a:solidFill>
            <a:schemeClr val="bg1">
              <a:lumMod val="95000"/>
            </a:schemeClr>
          </a:solidFill>
          <a:ln>
            <a:solidFill>
              <a:schemeClr val="bg1">
                <a:lumMod val="7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Trabajando con R</a:t>
            </a:r>
          </a:p>
        </p:txBody>
      </p:sp>
      <p:sp>
        <p:nvSpPr>
          <p:cNvPr id="18" name="Rectángulo 17"/>
          <p:cNvSpPr/>
          <p:nvPr/>
        </p:nvSpPr>
        <p:spPr bwMode="auto">
          <a:xfrm>
            <a:off x="4576341" y="692696"/>
            <a:ext cx="1520382" cy="441768"/>
          </a:xfrm>
          <a:prstGeom prst="rect">
            <a:avLst/>
          </a:prstGeom>
          <a:solidFill>
            <a:srgbClr val="FF6600"/>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solidFill>
              </a:rPr>
              <a:t>Un ejemplo sencillo</a:t>
            </a:r>
          </a:p>
        </p:txBody>
      </p:sp>
      <p:sp>
        <p:nvSpPr>
          <p:cNvPr id="20" name="Rectángulo 19"/>
          <p:cNvSpPr/>
          <p:nvPr/>
        </p:nvSpPr>
        <p:spPr bwMode="auto">
          <a:xfrm>
            <a:off x="6098894"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Prototipo</a:t>
            </a:r>
          </a:p>
        </p:txBody>
      </p:sp>
      <p:sp>
        <p:nvSpPr>
          <p:cNvPr id="21" name="Rectángulo 20"/>
          <p:cNvSpPr/>
          <p:nvPr/>
        </p:nvSpPr>
        <p:spPr bwMode="auto">
          <a:xfrm>
            <a:off x="7623618"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Ejercicio</a:t>
            </a:r>
          </a:p>
        </p:txBody>
      </p:sp>
      <p:sp>
        <p:nvSpPr>
          <p:cNvPr id="22" name="Rectángulo 21"/>
          <p:cNvSpPr/>
          <p:nvPr/>
        </p:nvSpPr>
        <p:spPr>
          <a:xfrm>
            <a:off x="430883" y="1700808"/>
            <a:ext cx="5965419" cy="3677930"/>
          </a:xfrm>
          <a:prstGeom prst="rect">
            <a:avLst/>
          </a:prstGeom>
          <a:solidFill>
            <a:srgbClr val="CCFFFF"/>
          </a:solidFill>
        </p:spPr>
        <p:txBody>
          <a:bodyPr wrap="square">
            <a:spAutoFit/>
          </a:bodyPr>
          <a:lstStyle/>
          <a:p>
            <a:pPr algn="l"/>
            <a:r>
              <a:rPr lang="es-ES" sz="1400" dirty="0" err="1" smtClean="0">
                <a:solidFill>
                  <a:srgbClr val="555555"/>
                </a:solidFill>
                <a:latin typeface="Cambria Math" panose="02040503050406030204" pitchFamily="18" charset="0"/>
              </a:rPr>
              <a:t>Getwd</a:t>
            </a:r>
            <a:r>
              <a:rPr lang="es-ES" sz="1400" dirty="0" smtClean="0">
                <a:solidFill>
                  <a:srgbClr val="555555"/>
                </a:solidFill>
                <a:latin typeface="Cambria Math" panose="02040503050406030204" pitchFamily="18" charset="0"/>
              </a:rPr>
              <a:t>()</a:t>
            </a:r>
            <a:r>
              <a:rPr lang="es-ES" sz="1400" dirty="0" smtClean="0">
                <a:solidFill>
                  <a:srgbClr val="9D8F0F"/>
                </a:solidFill>
                <a:latin typeface="Cambria Math" panose="02040503050406030204" pitchFamily="18" charset="0"/>
              </a:rPr>
              <a:t>#indicar directorio de trabajo</a:t>
            </a:r>
          </a:p>
          <a:p>
            <a:pPr algn="l"/>
            <a:r>
              <a:rPr lang="es-ES" sz="1400" dirty="0" err="1" smtClean="0">
                <a:solidFill>
                  <a:srgbClr val="555555"/>
                </a:solidFill>
                <a:latin typeface="Cambria Math" panose="02040503050406030204" pitchFamily="18" charset="0"/>
              </a:rPr>
              <a:t>car.df</a:t>
            </a:r>
            <a:r>
              <a:rPr lang="es-ES" sz="1400" dirty="0" smtClean="0">
                <a:solidFill>
                  <a:srgbClr val="555555"/>
                </a:solidFill>
                <a:latin typeface="Cambria Math" panose="02040503050406030204" pitchFamily="18" charset="0"/>
              </a:rPr>
              <a:t> </a:t>
            </a:r>
            <a:r>
              <a:rPr lang="es-ES" sz="1400" dirty="0">
                <a:solidFill>
                  <a:srgbClr val="555555"/>
                </a:solidFill>
                <a:latin typeface="Cambria Math" panose="02040503050406030204" pitchFamily="18" charset="0"/>
              </a:rPr>
              <a:t>&lt;- read.csv("ToyotaCorolla.csv")</a:t>
            </a:r>
          </a:p>
          <a:p>
            <a:pPr algn="l"/>
            <a:r>
              <a:rPr lang="es-ES" sz="1400" dirty="0">
                <a:solidFill>
                  <a:srgbClr val="555555"/>
                </a:solidFill>
                <a:latin typeface="Cambria Math" panose="02040503050406030204" pitchFamily="18" charset="0"/>
              </a:rPr>
              <a:t># use </a:t>
            </a:r>
            <a:r>
              <a:rPr lang="es-ES" sz="1400" dirty="0" err="1">
                <a:solidFill>
                  <a:srgbClr val="555555"/>
                </a:solidFill>
                <a:latin typeface="Cambria Math" panose="02040503050406030204" pitchFamily="18" charset="0"/>
              </a:rPr>
              <a:t>first</a:t>
            </a:r>
            <a:r>
              <a:rPr lang="es-ES" sz="1400" dirty="0">
                <a:solidFill>
                  <a:srgbClr val="555555"/>
                </a:solidFill>
                <a:latin typeface="Cambria Math" panose="02040503050406030204" pitchFamily="18" charset="0"/>
              </a:rPr>
              <a:t> 1000 </a:t>
            </a:r>
            <a:r>
              <a:rPr lang="es-ES" sz="1400" dirty="0" err="1">
                <a:solidFill>
                  <a:srgbClr val="555555"/>
                </a:solidFill>
                <a:latin typeface="Cambria Math" panose="02040503050406030204" pitchFamily="18" charset="0"/>
              </a:rPr>
              <a:t>rows</a:t>
            </a:r>
            <a:r>
              <a:rPr lang="es-ES" sz="1400" dirty="0">
                <a:solidFill>
                  <a:srgbClr val="555555"/>
                </a:solidFill>
                <a:latin typeface="Cambria Math" panose="02040503050406030204" pitchFamily="18" charset="0"/>
              </a:rPr>
              <a:t> of data</a:t>
            </a:r>
          </a:p>
          <a:p>
            <a:pPr algn="l"/>
            <a:r>
              <a:rPr lang="es-ES" sz="1400" dirty="0" err="1">
                <a:solidFill>
                  <a:srgbClr val="555555"/>
                </a:solidFill>
                <a:latin typeface="Cambria Math" panose="02040503050406030204" pitchFamily="18" charset="0"/>
              </a:rPr>
              <a:t>car.df</a:t>
            </a:r>
            <a:r>
              <a:rPr lang="es-ES" sz="1400" dirty="0">
                <a:solidFill>
                  <a:srgbClr val="555555"/>
                </a:solidFill>
                <a:latin typeface="Cambria Math" panose="02040503050406030204" pitchFamily="18" charset="0"/>
              </a:rPr>
              <a:t> &lt;- </a:t>
            </a:r>
            <a:r>
              <a:rPr lang="es-ES" sz="1400" dirty="0" err="1">
                <a:solidFill>
                  <a:srgbClr val="555555"/>
                </a:solidFill>
                <a:latin typeface="Cambria Math" panose="02040503050406030204" pitchFamily="18" charset="0"/>
              </a:rPr>
              <a:t>car.df</a:t>
            </a:r>
            <a:r>
              <a:rPr lang="es-ES" sz="1400" dirty="0">
                <a:solidFill>
                  <a:srgbClr val="555555"/>
                </a:solidFill>
                <a:latin typeface="Cambria Math" panose="02040503050406030204" pitchFamily="18" charset="0"/>
              </a:rPr>
              <a:t>[1:1000, ]</a:t>
            </a:r>
          </a:p>
          <a:p>
            <a:pPr algn="l"/>
            <a:r>
              <a:rPr lang="es-ES" sz="1400" dirty="0">
                <a:solidFill>
                  <a:srgbClr val="9D8F0F"/>
                </a:solidFill>
                <a:latin typeface="Cambria Math" panose="02040503050406030204" pitchFamily="18" charset="0"/>
              </a:rPr>
              <a:t># </a:t>
            </a:r>
            <a:r>
              <a:rPr lang="es-ES" sz="1400" dirty="0" err="1">
                <a:solidFill>
                  <a:srgbClr val="9D8F0F"/>
                </a:solidFill>
                <a:latin typeface="Cambria Math" panose="02040503050406030204" pitchFamily="18" charset="0"/>
              </a:rPr>
              <a:t>select</a:t>
            </a:r>
            <a:r>
              <a:rPr lang="es-ES" sz="1400" dirty="0">
                <a:solidFill>
                  <a:srgbClr val="9D8F0F"/>
                </a:solidFill>
                <a:latin typeface="Cambria Math" panose="02040503050406030204" pitchFamily="18" charset="0"/>
              </a:rPr>
              <a:t> variables </a:t>
            </a:r>
            <a:r>
              <a:rPr lang="es-ES" sz="1400" dirty="0" err="1">
                <a:solidFill>
                  <a:srgbClr val="9D8F0F"/>
                </a:solidFill>
                <a:latin typeface="Cambria Math" panose="02040503050406030204" pitchFamily="18" charset="0"/>
              </a:rPr>
              <a:t>for</a:t>
            </a:r>
            <a:r>
              <a:rPr lang="es-ES" sz="1400" dirty="0">
                <a:solidFill>
                  <a:srgbClr val="9D8F0F"/>
                </a:solidFill>
                <a:latin typeface="Cambria Math" panose="02040503050406030204" pitchFamily="18" charset="0"/>
              </a:rPr>
              <a:t> </a:t>
            </a:r>
            <a:r>
              <a:rPr lang="es-ES" sz="1400" dirty="0" err="1">
                <a:solidFill>
                  <a:srgbClr val="9D8F0F"/>
                </a:solidFill>
                <a:latin typeface="Cambria Math" panose="02040503050406030204" pitchFamily="18" charset="0"/>
              </a:rPr>
              <a:t>regression</a:t>
            </a:r>
            <a:endParaRPr lang="es-ES" sz="1400" dirty="0">
              <a:solidFill>
                <a:srgbClr val="9D8F0F"/>
              </a:solidFill>
              <a:latin typeface="Cambria Math" panose="02040503050406030204" pitchFamily="18" charset="0"/>
            </a:endParaRPr>
          </a:p>
          <a:p>
            <a:pPr algn="l"/>
            <a:r>
              <a:rPr lang="es-ES" sz="1400" dirty="0" err="1">
                <a:solidFill>
                  <a:srgbClr val="555555"/>
                </a:solidFill>
                <a:latin typeface="Cambria Math" panose="02040503050406030204" pitchFamily="18" charset="0"/>
              </a:rPr>
              <a:t>selected.var</a:t>
            </a:r>
            <a:r>
              <a:rPr lang="es-ES" sz="1400" dirty="0">
                <a:solidFill>
                  <a:srgbClr val="555555"/>
                </a:solidFill>
                <a:latin typeface="Cambria Math" panose="02040503050406030204" pitchFamily="18" charset="0"/>
              </a:rPr>
              <a:t> &lt;- c(3, 4, 7, 8, 9, 10, 12, 13, 14, 17, 18)</a:t>
            </a:r>
          </a:p>
          <a:p>
            <a:pPr algn="l"/>
            <a:r>
              <a:rPr lang="es-ES" sz="1400" dirty="0" smtClean="0">
                <a:solidFill>
                  <a:srgbClr val="9D8F0F"/>
                </a:solidFill>
                <a:latin typeface="Cambria Math" panose="02040503050406030204" pitchFamily="18" charset="0"/>
              </a:rPr>
              <a:t># </a:t>
            </a:r>
            <a:r>
              <a:rPr lang="es-ES" sz="1400" dirty="0" err="1" smtClean="0">
                <a:solidFill>
                  <a:srgbClr val="9D8F0F"/>
                </a:solidFill>
                <a:latin typeface="Cambria Math" panose="02040503050406030204" pitchFamily="18" charset="0"/>
              </a:rPr>
              <a:t>partition</a:t>
            </a:r>
            <a:r>
              <a:rPr lang="es-ES" sz="1400" dirty="0" smtClean="0">
                <a:solidFill>
                  <a:srgbClr val="9D8F0F"/>
                </a:solidFill>
                <a:latin typeface="Cambria Math" panose="02040503050406030204" pitchFamily="18" charset="0"/>
              </a:rPr>
              <a:t> data</a:t>
            </a:r>
          </a:p>
          <a:p>
            <a:pPr algn="l"/>
            <a:r>
              <a:rPr lang="es-ES" sz="1400" dirty="0" err="1" smtClean="0">
                <a:solidFill>
                  <a:srgbClr val="555555"/>
                </a:solidFill>
                <a:latin typeface="Cambria Math" panose="02040503050406030204" pitchFamily="18" charset="0"/>
              </a:rPr>
              <a:t>set.seed</a:t>
            </a:r>
            <a:r>
              <a:rPr lang="es-ES" sz="1400" dirty="0" smtClean="0">
                <a:solidFill>
                  <a:srgbClr val="555555"/>
                </a:solidFill>
                <a:latin typeface="Cambria Math" panose="02040503050406030204" pitchFamily="18" charset="0"/>
              </a:rPr>
              <a:t>(1</a:t>
            </a:r>
            <a:r>
              <a:rPr lang="es-ES" sz="1400" dirty="0">
                <a:solidFill>
                  <a:srgbClr val="555555"/>
                </a:solidFill>
                <a:latin typeface="Cambria Math" panose="02040503050406030204" pitchFamily="18" charset="0"/>
              </a:rPr>
              <a:t>)  </a:t>
            </a:r>
            <a:r>
              <a:rPr lang="es-ES" sz="1400" dirty="0">
                <a:solidFill>
                  <a:srgbClr val="9D8F0F"/>
                </a:solidFill>
                <a:latin typeface="Cambria Math" panose="02040503050406030204" pitchFamily="18" charset="0"/>
              </a:rPr>
              <a:t># set </a:t>
            </a:r>
            <a:r>
              <a:rPr lang="es-ES" sz="1400" dirty="0" err="1">
                <a:solidFill>
                  <a:srgbClr val="9D8F0F"/>
                </a:solidFill>
                <a:latin typeface="Cambria Math" panose="02040503050406030204" pitchFamily="18" charset="0"/>
              </a:rPr>
              <a:t>seed</a:t>
            </a:r>
            <a:r>
              <a:rPr lang="es-ES" sz="1400" dirty="0">
                <a:solidFill>
                  <a:srgbClr val="9D8F0F"/>
                </a:solidFill>
                <a:latin typeface="Cambria Math" panose="02040503050406030204" pitchFamily="18" charset="0"/>
              </a:rPr>
              <a:t> </a:t>
            </a:r>
            <a:r>
              <a:rPr lang="es-ES" sz="1400" dirty="0" err="1">
                <a:solidFill>
                  <a:srgbClr val="9D8F0F"/>
                </a:solidFill>
                <a:latin typeface="Cambria Math" panose="02040503050406030204" pitchFamily="18" charset="0"/>
              </a:rPr>
              <a:t>for</a:t>
            </a:r>
            <a:r>
              <a:rPr lang="es-ES" sz="1400" dirty="0">
                <a:solidFill>
                  <a:srgbClr val="9D8F0F"/>
                </a:solidFill>
                <a:latin typeface="Cambria Math" panose="02040503050406030204" pitchFamily="18" charset="0"/>
              </a:rPr>
              <a:t> </a:t>
            </a:r>
            <a:r>
              <a:rPr lang="es-ES" sz="1400" dirty="0" err="1">
                <a:solidFill>
                  <a:srgbClr val="9D8F0F"/>
                </a:solidFill>
                <a:latin typeface="Cambria Math" panose="02040503050406030204" pitchFamily="18" charset="0"/>
              </a:rPr>
              <a:t>reproducing</a:t>
            </a:r>
            <a:r>
              <a:rPr lang="es-ES" sz="1400" dirty="0">
                <a:solidFill>
                  <a:srgbClr val="9D8F0F"/>
                </a:solidFill>
                <a:latin typeface="Cambria Math" panose="02040503050406030204" pitchFamily="18" charset="0"/>
              </a:rPr>
              <a:t> </a:t>
            </a:r>
            <a:r>
              <a:rPr lang="es-ES" sz="1400" dirty="0" err="1">
                <a:solidFill>
                  <a:srgbClr val="9D8F0F"/>
                </a:solidFill>
                <a:latin typeface="Cambria Math" panose="02040503050406030204" pitchFamily="18" charset="0"/>
              </a:rPr>
              <a:t>the</a:t>
            </a:r>
            <a:r>
              <a:rPr lang="es-ES" sz="1400" dirty="0">
                <a:solidFill>
                  <a:srgbClr val="9D8F0F"/>
                </a:solidFill>
                <a:latin typeface="Cambria Math" panose="02040503050406030204" pitchFamily="18" charset="0"/>
              </a:rPr>
              <a:t> </a:t>
            </a:r>
            <a:r>
              <a:rPr lang="es-ES" sz="1400" dirty="0" err="1">
                <a:solidFill>
                  <a:srgbClr val="9D8F0F"/>
                </a:solidFill>
                <a:latin typeface="Cambria Math" panose="02040503050406030204" pitchFamily="18" charset="0"/>
              </a:rPr>
              <a:t>partition</a:t>
            </a:r>
            <a:endParaRPr lang="es-ES" sz="1400" dirty="0">
              <a:solidFill>
                <a:srgbClr val="9D8F0F"/>
              </a:solidFill>
              <a:latin typeface="Cambria Math" panose="02040503050406030204" pitchFamily="18" charset="0"/>
            </a:endParaRPr>
          </a:p>
          <a:p>
            <a:pPr algn="l"/>
            <a:r>
              <a:rPr lang="es-ES" sz="1400" dirty="0" err="1">
                <a:solidFill>
                  <a:srgbClr val="555555"/>
                </a:solidFill>
                <a:latin typeface="Cambria Math" panose="02040503050406030204" pitchFamily="18" charset="0"/>
              </a:rPr>
              <a:t>train.index</a:t>
            </a:r>
            <a:r>
              <a:rPr lang="es-ES" sz="1400" dirty="0">
                <a:solidFill>
                  <a:srgbClr val="555555"/>
                </a:solidFill>
                <a:latin typeface="Cambria Math" panose="02040503050406030204" pitchFamily="18" charset="0"/>
              </a:rPr>
              <a:t> &lt;- </a:t>
            </a:r>
            <a:r>
              <a:rPr lang="es-ES" sz="1400" dirty="0" err="1">
                <a:solidFill>
                  <a:srgbClr val="555555"/>
                </a:solidFill>
                <a:latin typeface="Cambria Math" panose="02040503050406030204" pitchFamily="18" charset="0"/>
              </a:rPr>
              <a:t>sample</a:t>
            </a:r>
            <a:r>
              <a:rPr lang="es-ES" sz="1400" dirty="0">
                <a:solidFill>
                  <a:srgbClr val="555555"/>
                </a:solidFill>
                <a:latin typeface="Cambria Math" panose="02040503050406030204" pitchFamily="18" charset="0"/>
              </a:rPr>
              <a:t>(c(1:1000), 600)  </a:t>
            </a:r>
          </a:p>
          <a:p>
            <a:pPr algn="l"/>
            <a:r>
              <a:rPr lang="es-ES" sz="1400" dirty="0" err="1">
                <a:solidFill>
                  <a:srgbClr val="555555"/>
                </a:solidFill>
                <a:latin typeface="Cambria Math" panose="02040503050406030204" pitchFamily="18" charset="0"/>
              </a:rPr>
              <a:t>train.df</a:t>
            </a:r>
            <a:r>
              <a:rPr lang="es-ES" sz="1400" dirty="0">
                <a:solidFill>
                  <a:srgbClr val="555555"/>
                </a:solidFill>
                <a:latin typeface="Cambria Math" panose="02040503050406030204" pitchFamily="18" charset="0"/>
              </a:rPr>
              <a:t> &lt;- </a:t>
            </a:r>
            <a:r>
              <a:rPr lang="es-ES" sz="1400" dirty="0" err="1">
                <a:solidFill>
                  <a:srgbClr val="555555"/>
                </a:solidFill>
                <a:latin typeface="Cambria Math" panose="02040503050406030204" pitchFamily="18" charset="0"/>
              </a:rPr>
              <a:t>car.df</a:t>
            </a:r>
            <a:r>
              <a:rPr lang="es-ES" sz="1400" dirty="0">
                <a:solidFill>
                  <a:srgbClr val="555555"/>
                </a:solidFill>
                <a:latin typeface="Cambria Math" panose="02040503050406030204" pitchFamily="18" charset="0"/>
              </a:rPr>
              <a:t>[</a:t>
            </a:r>
            <a:r>
              <a:rPr lang="es-ES" sz="1400" dirty="0" err="1">
                <a:solidFill>
                  <a:srgbClr val="555555"/>
                </a:solidFill>
                <a:latin typeface="Cambria Math" panose="02040503050406030204" pitchFamily="18" charset="0"/>
              </a:rPr>
              <a:t>train.index</a:t>
            </a:r>
            <a:r>
              <a:rPr lang="es-ES" sz="1400" dirty="0">
                <a:solidFill>
                  <a:srgbClr val="555555"/>
                </a:solidFill>
                <a:latin typeface="Cambria Math" panose="02040503050406030204" pitchFamily="18" charset="0"/>
              </a:rPr>
              <a:t>, </a:t>
            </a:r>
            <a:r>
              <a:rPr lang="es-ES" sz="1400" dirty="0" err="1">
                <a:solidFill>
                  <a:srgbClr val="555555"/>
                </a:solidFill>
                <a:latin typeface="Cambria Math" panose="02040503050406030204" pitchFamily="18" charset="0"/>
              </a:rPr>
              <a:t>selected.var</a:t>
            </a:r>
            <a:r>
              <a:rPr lang="es-ES" sz="1400" dirty="0" smtClean="0">
                <a:solidFill>
                  <a:srgbClr val="00B0F0"/>
                </a:solidFill>
                <a:latin typeface="Cambria Math" panose="02040503050406030204" pitchFamily="18" charset="0"/>
              </a:rPr>
              <a:t>]#conjunto de entrenamiento</a:t>
            </a:r>
            <a:endParaRPr lang="es-ES" sz="1400" dirty="0">
              <a:solidFill>
                <a:srgbClr val="00B0F0"/>
              </a:solidFill>
              <a:latin typeface="Cambria Math" panose="02040503050406030204" pitchFamily="18" charset="0"/>
            </a:endParaRPr>
          </a:p>
          <a:p>
            <a:pPr algn="l"/>
            <a:r>
              <a:rPr lang="es-ES" sz="1400" dirty="0" err="1">
                <a:solidFill>
                  <a:srgbClr val="555555"/>
                </a:solidFill>
                <a:latin typeface="Cambria Math" panose="02040503050406030204" pitchFamily="18" charset="0"/>
              </a:rPr>
              <a:t>valid.df</a:t>
            </a:r>
            <a:r>
              <a:rPr lang="es-ES" sz="1400" dirty="0">
                <a:solidFill>
                  <a:srgbClr val="555555"/>
                </a:solidFill>
                <a:latin typeface="Cambria Math" panose="02040503050406030204" pitchFamily="18" charset="0"/>
              </a:rPr>
              <a:t> &lt;- </a:t>
            </a:r>
            <a:r>
              <a:rPr lang="es-ES" sz="1400" dirty="0" err="1">
                <a:solidFill>
                  <a:srgbClr val="555555"/>
                </a:solidFill>
                <a:latin typeface="Cambria Math" panose="02040503050406030204" pitchFamily="18" charset="0"/>
              </a:rPr>
              <a:t>car.df</a:t>
            </a:r>
            <a:r>
              <a:rPr lang="es-ES" sz="1400" dirty="0">
                <a:solidFill>
                  <a:srgbClr val="555555"/>
                </a:solidFill>
                <a:latin typeface="Cambria Math" panose="02040503050406030204" pitchFamily="18" charset="0"/>
              </a:rPr>
              <a:t>[-</a:t>
            </a:r>
            <a:r>
              <a:rPr lang="es-ES" sz="1400" dirty="0" err="1">
                <a:solidFill>
                  <a:srgbClr val="555555"/>
                </a:solidFill>
                <a:latin typeface="Cambria Math" panose="02040503050406030204" pitchFamily="18" charset="0"/>
              </a:rPr>
              <a:t>train.index</a:t>
            </a:r>
            <a:r>
              <a:rPr lang="es-ES" sz="1400" dirty="0">
                <a:solidFill>
                  <a:srgbClr val="555555"/>
                </a:solidFill>
                <a:latin typeface="Cambria Math" panose="02040503050406030204" pitchFamily="18" charset="0"/>
              </a:rPr>
              <a:t>, </a:t>
            </a:r>
            <a:r>
              <a:rPr lang="es-ES" sz="1400" dirty="0" err="1">
                <a:solidFill>
                  <a:srgbClr val="555555"/>
                </a:solidFill>
                <a:latin typeface="Cambria Math" panose="02040503050406030204" pitchFamily="18" charset="0"/>
              </a:rPr>
              <a:t>selected.var</a:t>
            </a:r>
            <a:r>
              <a:rPr lang="es-ES" sz="1400" dirty="0" smtClean="0">
                <a:solidFill>
                  <a:srgbClr val="555555"/>
                </a:solidFill>
                <a:latin typeface="Cambria Math" panose="02040503050406030204" pitchFamily="18" charset="0"/>
              </a:rPr>
              <a:t>]</a:t>
            </a:r>
            <a:r>
              <a:rPr lang="es-ES" sz="1400" dirty="0" smtClean="0">
                <a:solidFill>
                  <a:srgbClr val="FF6600"/>
                </a:solidFill>
                <a:latin typeface="Cambria Math" panose="02040503050406030204" pitchFamily="18" charset="0"/>
              </a:rPr>
              <a:t>#conjunto de validación</a:t>
            </a:r>
            <a:endParaRPr lang="es-ES" sz="1400" dirty="0">
              <a:solidFill>
                <a:srgbClr val="FF6600"/>
              </a:solidFill>
              <a:latin typeface="Cambria Math" panose="02040503050406030204" pitchFamily="18" charset="0"/>
            </a:endParaRPr>
          </a:p>
        </p:txBody>
      </p:sp>
      <p:pic>
        <p:nvPicPr>
          <p:cNvPr id="1026" name="Picture 2" descr="Resultado de imagen de toyota coroll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1998547"/>
            <a:ext cx="2126349" cy="1594762"/>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1187624" y="5949280"/>
            <a:ext cx="2160240" cy="576064"/>
          </a:xfrm>
          <a:prstGeom prst="rect">
            <a:avLst/>
          </a:prstGeom>
        </p:spPr>
        <p:txBody>
          <a:bodyPr wrap="square" rtlCol="0" anchor="ctr">
            <a:spAutoFit/>
          </a:bodyPr>
          <a:lstStyle/>
          <a:p>
            <a:pPr algn="l"/>
            <a:endParaRPr lang="es-ES" dirty="0" smtClean="0">
              <a:solidFill>
                <a:srgbClr val="555555"/>
              </a:solidFill>
              <a:latin typeface="Cambria Math" panose="02040503050406030204" pitchFamily="18" charset="0"/>
            </a:endParaRPr>
          </a:p>
        </p:txBody>
      </p:sp>
      <p:grpSp>
        <p:nvGrpSpPr>
          <p:cNvPr id="8" name="Grupo 7"/>
          <p:cNvGrpSpPr/>
          <p:nvPr/>
        </p:nvGrpSpPr>
        <p:grpSpPr>
          <a:xfrm>
            <a:off x="5719787" y="3573016"/>
            <a:ext cx="3244701" cy="868824"/>
            <a:chOff x="1331640" y="6068034"/>
            <a:chExt cx="2895046" cy="338555"/>
          </a:xfrm>
        </p:grpSpPr>
        <p:sp>
          <p:nvSpPr>
            <p:cNvPr id="7" name="Rectángulo 6"/>
            <p:cNvSpPr/>
            <p:nvPr/>
          </p:nvSpPr>
          <p:spPr>
            <a:xfrm>
              <a:off x="1331640" y="6068035"/>
              <a:ext cx="1713466" cy="338554"/>
            </a:xfrm>
            <a:prstGeom prst="rect">
              <a:avLst/>
            </a:prstGeom>
            <a:solidFill>
              <a:srgbClr val="00B0F0"/>
            </a:solidFill>
            <a:ln>
              <a:solidFill>
                <a:srgbClr val="CC0000"/>
              </a:solidFill>
            </a:ln>
          </p:spPr>
          <p:txBody>
            <a:bodyPr wrap="square" rtlCol="0" anchor="ctr">
              <a:spAutoFit/>
            </a:bodyPr>
            <a:lstStyle/>
            <a:p>
              <a:pPr algn="l"/>
              <a:r>
                <a:rPr lang="es-ES" dirty="0" smtClean="0">
                  <a:solidFill>
                    <a:srgbClr val="555555"/>
                  </a:solidFill>
                  <a:latin typeface="Cambria Math" panose="02040503050406030204" pitchFamily="18" charset="0"/>
                </a:rPr>
                <a:t>N=600 </a:t>
              </a:r>
            </a:p>
          </p:txBody>
        </p:sp>
        <p:sp>
          <p:nvSpPr>
            <p:cNvPr id="23" name="Rectángulo 22"/>
            <p:cNvSpPr/>
            <p:nvPr/>
          </p:nvSpPr>
          <p:spPr>
            <a:xfrm>
              <a:off x="3059832" y="6068034"/>
              <a:ext cx="1166854" cy="338554"/>
            </a:xfrm>
            <a:prstGeom prst="rect">
              <a:avLst/>
            </a:prstGeom>
            <a:solidFill>
              <a:srgbClr val="FF6600"/>
            </a:solidFill>
            <a:ln>
              <a:solidFill>
                <a:srgbClr val="CC0000"/>
              </a:solidFill>
            </a:ln>
          </p:spPr>
          <p:txBody>
            <a:bodyPr wrap="square" rtlCol="0" anchor="ctr">
              <a:spAutoFit/>
            </a:bodyPr>
            <a:lstStyle/>
            <a:p>
              <a:pPr algn="l"/>
              <a:r>
                <a:rPr lang="es-ES" dirty="0" smtClean="0">
                  <a:solidFill>
                    <a:srgbClr val="555555"/>
                  </a:solidFill>
                  <a:latin typeface="Cambria Math" panose="02040503050406030204" pitchFamily="18" charset="0"/>
                </a:rPr>
                <a:t>N=400</a:t>
              </a:r>
            </a:p>
          </p:txBody>
        </p:sp>
      </p:grpSp>
      <p:pic>
        <p:nvPicPr>
          <p:cNvPr id="9" name="Imagen 8"/>
          <p:cNvPicPr>
            <a:picLocks noChangeAspect="1"/>
          </p:cNvPicPr>
          <p:nvPr/>
        </p:nvPicPr>
        <p:blipFill rotWithShape="1">
          <a:blip r:embed="rId4" cstate="print"/>
          <a:srcRect l="489" t="83003" r="59393" b="5206"/>
          <a:stretch/>
        </p:blipFill>
        <p:spPr>
          <a:xfrm>
            <a:off x="755576" y="5462283"/>
            <a:ext cx="7404471" cy="1224136"/>
          </a:xfrm>
          <a:prstGeom prst="rect">
            <a:avLst/>
          </a:prstGeom>
        </p:spPr>
      </p:pic>
    </p:spTree>
    <p:extLst>
      <p:ext uri="{BB962C8B-B14F-4D97-AF65-F5344CB8AC3E}">
        <p14:creationId xmlns:p14="http://schemas.microsoft.com/office/powerpoint/2010/main" val="3205374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555776" y="332656"/>
            <a:ext cx="6503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000" rIns="18000">
            <a:spAutoFit/>
          </a:bodyPr>
          <a:lstStyle>
            <a:lvl1pPr eaLnBrk="0" hangingPunct="0">
              <a:defRPr sz="1600">
                <a:solidFill>
                  <a:schemeClr val="tx1"/>
                </a:solidFill>
                <a:latin typeface="Frutiger-Light" pitchFamily="2" charset="0"/>
              </a:defRPr>
            </a:lvl1pPr>
            <a:lvl2pPr marL="742950" indent="-285750" eaLnBrk="0" hangingPunct="0">
              <a:defRPr sz="1600">
                <a:solidFill>
                  <a:schemeClr val="tx1"/>
                </a:solidFill>
                <a:latin typeface="Frutiger-Light" pitchFamily="2" charset="0"/>
              </a:defRPr>
            </a:lvl2pPr>
            <a:lvl3pPr marL="1143000" indent="-228600" eaLnBrk="0" hangingPunct="0">
              <a:defRPr sz="1600">
                <a:solidFill>
                  <a:schemeClr val="tx1"/>
                </a:solidFill>
                <a:latin typeface="Frutiger-Light" pitchFamily="2" charset="0"/>
              </a:defRPr>
            </a:lvl3pPr>
            <a:lvl4pPr marL="1600200" indent="-228600" eaLnBrk="0" hangingPunct="0">
              <a:defRPr sz="1600">
                <a:solidFill>
                  <a:schemeClr val="tx1"/>
                </a:solidFill>
                <a:latin typeface="Frutiger-Light" pitchFamily="2" charset="0"/>
              </a:defRPr>
            </a:lvl4pPr>
            <a:lvl5pPr marL="2057400" indent="-228600" eaLnBrk="0" hangingPunct="0">
              <a:defRPr sz="1600">
                <a:solidFill>
                  <a:schemeClr val="tx1"/>
                </a:solidFill>
                <a:latin typeface="Frutiger-Light" pitchFamily="2" charset="0"/>
              </a:defRPr>
            </a:lvl5pPr>
            <a:lvl6pPr marL="2514600" indent="-228600" algn="ctr" eaLnBrk="0" fontAlgn="base" hangingPunct="0">
              <a:spcBef>
                <a:spcPct val="50000"/>
              </a:spcBef>
              <a:spcAft>
                <a:spcPct val="0"/>
              </a:spcAft>
              <a:defRPr sz="1600">
                <a:solidFill>
                  <a:schemeClr val="tx1"/>
                </a:solidFill>
                <a:latin typeface="Frutiger-Light" pitchFamily="2" charset="0"/>
              </a:defRPr>
            </a:lvl6pPr>
            <a:lvl7pPr marL="2971800" indent="-228600" algn="ctr" eaLnBrk="0" fontAlgn="base" hangingPunct="0">
              <a:spcBef>
                <a:spcPct val="50000"/>
              </a:spcBef>
              <a:spcAft>
                <a:spcPct val="0"/>
              </a:spcAft>
              <a:defRPr sz="1600">
                <a:solidFill>
                  <a:schemeClr val="tx1"/>
                </a:solidFill>
                <a:latin typeface="Frutiger-Light" pitchFamily="2" charset="0"/>
              </a:defRPr>
            </a:lvl7pPr>
            <a:lvl8pPr marL="3429000" indent="-228600" algn="ctr" eaLnBrk="0" fontAlgn="base" hangingPunct="0">
              <a:spcBef>
                <a:spcPct val="50000"/>
              </a:spcBef>
              <a:spcAft>
                <a:spcPct val="0"/>
              </a:spcAft>
              <a:defRPr sz="1600">
                <a:solidFill>
                  <a:schemeClr val="tx1"/>
                </a:solidFill>
                <a:latin typeface="Frutiger-Light" pitchFamily="2" charset="0"/>
              </a:defRPr>
            </a:lvl8pPr>
            <a:lvl9pPr marL="3886200" indent="-228600" algn="ctr" eaLnBrk="0" fontAlgn="base" hangingPunct="0">
              <a:spcBef>
                <a:spcPct val="50000"/>
              </a:spcBef>
              <a:spcAft>
                <a:spcPct val="0"/>
              </a:spcAft>
              <a:defRPr sz="1600">
                <a:solidFill>
                  <a:schemeClr val="tx1"/>
                </a:solidFill>
                <a:latin typeface="Frutiger-Light" pitchFamily="2" charset="0"/>
              </a:defRPr>
            </a:lvl9pPr>
          </a:lstStyle>
          <a:p>
            <a:pPr algn="r" eaLnBrk="1" hangingPunct="1"/>
            <a:r>
              <a:rPr lang="es-ES" b="1" dirty="0">
                <a:solidFill>
                  <a:srgbClr val="FF0000"/>
                </a:solidFill>
                <a:latin typeface="Arial"/>
              </a:rPr>
              <a:t>Regresión</a:t>
            </a:r>
          </a:p>
        </p:txBody>
      </p:sp>
      <p:sp>
        <p:nvSpPr>
          <p:cNvPr id="2" name="Rectángulo 1"/>
          <p:cNvSpPr/>
          <p:nvPr/>
        </p:nvSpPr>
        <p:spPr bwMode="auto">
          <a:xfrm>
            <a:off x="0" y="683770"/>
            <a:ext cx="1520382" cy="441768"/>
          </a:xfrm>
          <a:prstGeom prst="rect">
            <a:avLst/>
          </a:prstGeom>
          <a:solidFill>
            <a:srgbClr val="FF6600"/>
          </a:solidFill>
          <a:ln>
            <a:solidFill>
              <a:schemeClr val="bg1">
                <a:lumMod val="7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solidFill>
              </a:rPr>
              <a:t>Introducción y fundamentos</a:t>
            </a:r>
          </a:p>
        </p:txBody>
      </p:sp>
      <p:sp>
        <p:nvSpPr>
          <p:cNvPr id="8" name="Rectángulo 7"/>
          <p:cNvSpPr/>
          <p:nvPr/>
        </p:nvSpPr>
        <p:spPr bwMode="auto">
          <a:xfrm>
            <a:off x="1475656"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Interpretación de resultados</a:t>
            </a:r>
          </a:p>
        </p:txBody>
      </p:sp>
      <p:sp>
        <p:nvSpPr>
          <p:cNvPr id="9" name="Rectángulo 8"/>
          <p:cNvSpPr/>
          <p:nvPr/>
        </p:nvSpPr>
        <p:spPr bwMode="auto">
          <a:xfrm>
            <a:off x="4471695" y="683770"/>
            <a:ext cx="1252434"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Trabajando con R</a:t>
            </a:r>
          </a:p>
        </p:txBody>
      </p:sp>
      <p:sp>
        <p:nvSpPr>
          <p:cNvPr id="10" name="Rectángulo 9"/>
          <p:cNvSpPr/>
          <p:nvPr/>
        </p:nvSpPr>
        <p:spPr bwMode="auto">
          <a:xfrm>
            <a:off x="6610870" y="683770"/>
            <a:ext cx="1008406"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Prototipo</a:t>
            </a:r>
          </a:p>
        </p:txBody>
      </p:sp>
      <p:sp>
        <p:nvSpPr>
          <p:cNvPr id="11" name="Rectángulo 10"/>
          <p:cNvSpPr/>
          <p:nvPr/>
        </p:nvSpPr>
        <p:spPr bwMode="auto">
          <a:xfrm>
            <a:off x="7623618"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Ejercicio</a:t>
            </a:r>
          </a:p>
        </p:txBody>
      </p:sp>
      <p:sp>
        <p:nvSpPr>
          <p:cNvPr id="13" name="Rectángulo 12"/>
          <p:cNvSpPr/>
          <p:nvPr/>
        </p:nvSpPr>
        <p:spPr>
          <a:xfrm>
            <a:off x="264806" y="1353557"/>
            <a:ext cx="6179402" cy="5386090"/>
          </a:xfrm>
          <a:prstGeom prst="rect">
            <a:avLst/>
          </a:prstGeom>
        </p:spPr>
        <p:txBody>
          <a:bodyPr wrap="square">
            <a:spAutoFit/>
          </a:bodyPr>
          <a:lstStyle/>
          <a:p>
            <a:pPr algn="l"/>
            <a:r>
              <a:rPr lang="es-ES" b="1" dirty="0">
                <a:solidFill>
                  <a:srgbClr val="FF0000"/>
                </a:solidFill>
                <a:latin typeface="+mn-lt"/>
              </a:rPr>
              <a:t>Introducción: algunos ejemplos</a:t>
            </a:r>
          </a:p>
          <a:p>
            <a:pPr marL="285750" indent="-285750" algn="just">
              <a:buFont typeface="Wingdings" panose="05000000000000000000" pitchFamily="2" charset="2"/>
              <a:buChar char="§"/>
            </a:pPr>
            <a:r>
              <a:rPr lang="es-ES" dirty="0">
                <a:solidFill>
                  <a:srgbClr val="555555"/>
                </a:solidFill>
                <a:latin typeface="+mn-lt"/>
              </a:rPr>
              <a:t>Tenemos las características de 100 pisos a la venta en la ciudad de Madrid en </a:t>
            </a:r>
            <a:r>
              <a:rPr lang="es-ES" dirty="0">
                <a:solidFill>
                  <a:srgbClr val="FF6600"/>
                </a:solidFill>
                <a:latin typeface="+mn-lt"/>
              </a:rPr>
              <a:t>un portal inmobiliario</a:t>
            </a:r>
            <a:r>
              <a:rPr lang="es-ES" dirty="0">
                <a:solidFill>
                  <a:srgbClr val="555555"/>
                </a:solidFill>
                <a:latin typeface="+mn-lt"/>
              </a:rPr>
              <a:t>, así como el precio de venta. Queremos construir un modelo predictivo que nos diga, según las características del piso, su precio de venta en el mercado. </a:t>
            </a:r>
          </a:p>
          <a:p>
            <a:pPr marL="285750" indent="-285750" algn="just">
              <a:buFont typeface="Wingdings" panose="05000000000000000000" pitchFamily="2" charset="2"/>
              <a:buChar char="§"/>
            </a:pPr>
            <a:r>
              <a:rPr lang="es-ES" dirty="0">
                <a:solidFill>
                  <a:srgbClr val="555555"/>
                </a:solidFill>
                <a:latin typeface="+mn-lt"/>
              </a:rPr>
              <a:t>Disponemos de información histórica sobre los 10.000 clientes de una </a:t>
            </a:r>
            <a:r>
              <a:rPr lang="es-ES" dirty="0">
                <a:solidFill>
                  <a:srgbClr val="FF6600"/>
                </a:solidFill>
                <a:latin typeface="+mn-lt"/>
              </a:rPr>
              <a:t>empresa de venta on-line </a:t>
            </a:r>
            <a:r>
              <a:rPr lang="es-ES" dirty="0">
                <a:solidFill>
                  <a:srgbClr val="555555"/>
                </a:solidFill>
                <a:latin typeface="+mn-lt"/>
              </a:rPr>
              <a:t>(edad, sexo, número de compras mensuales, nivel de ingresos, </a:t>
            </a:r>
            <a:r>
              <a:rPr lang="es-ES" dirty="0" err="1">
                <a:solidFill>
                  <a:srgbClr val="555555"/>
                </a:solidFill>
                <a:latin typeface="+mn-lt"/>
              </a:rPr>
              <a:t>etc</a:t>
            </a:r>
            <a:r>
              <a:rPr lang="es-ES" dirty="0">
                <a:solidFill>
                  <a:srgbClr val="555555"/>
                </a:solidFill>
                <a:latin typeface="+mn-lt"/>
              </a:rPr>
              <a:t>), y el volumen de compras efectuado en la web de dicha empresa. Queremos construir un modelo predictivo del volumen de compras que un determinado cliente realizará que nos diga si un cliente en particular tiene riesgo de abandonar la empresa.</a:t>
            </a:r>
          </a:p>
          <a:p>
            <a:pPr marL="285750" indent="-285750" algn="just">
              <a:buFont typeface="Wingdings" panose="05000000000000000000" pitchFamily="2" charset="2"/>
              <a:buChar char="§"/>
            </a:pPr>
            <a:r>
              <a:rPr lang="es-ES" dirty="0">
                <a:solidFill>
                  <a:srgbClr val="555555"/>
                </a:solidFill>
                <a:latin typeface="+mn-lt"/>
              </a:rPr>
              <a:t>Contamos con información histórica de </a:t>
            </a:r>
            <a:r>
              <a:rPr lang="es-ES" dirty="0">
                <a:solidFill>
                  <a:srgbClr val="FF6600"/>
                </a:solidFill>
                <a:latin typeface="+mn-lt"/>
              </a:rPr>
              <a:t>200.000 billetes de avión </a:t>
            </a:r>
            <a:r>
              <a:rPr lang="es-ES" dirty="0">
                <a:solidFill>
                  <a:srgbClr val="555555"/>
                </a:solidFill>
                <a:latin typeface="+mn-lt"/>
              </a:rPr>
              <a:t>comprados por internet y con salida en el aeropuerto Adolfo Suárez (destino, aerolínea, número de pasajeros, día y hora de salida, días de antelación de la compra etc.). También sabemos el precio de los billetes. Queremos construir un modelo predictivo que nos diga el precio de un billete de avión en función de las características del vuelo y de la compra</a:t>
            </a:r>
          </a:p>
        </p:txBody>
      </p:sp>
      <p:pic>
        <p:nvPicPr>
          <p:cNvPr id="1026" name="Picture 2" descr="Resultado de imagen de aviÃ³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0870" y="5001553"/>
            <a:ext cx="2481606" cy="18612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de angry custom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8" y="3573016"/>
            <a:ext cx="2131666" cy="1314528"/>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13">
            <a:extLst>
              <a:ext uri="{FF2B5EF4-FFF2-40B4-BE49-F238E27FC236}">
                <a16:creationId xmlns:a16="http://schemas.microsoft.com/office/drawing/2014/main" id="{5C6F463A-B6BC-41DE-B0B9-C1854890B956}"/>
              </a:ext>
            </a:extLst>
          </p:cNvPr>
          <p:cNvSpPr/>
          <p:nvPr/>
        </p:nvSpPr>
        <p:spPr bwMode="auto">
          <a:xfrm>
            <a:off x="5652120" y="692696"/>
            <a:ext cx="954408"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Ejemplo</a:t>
            </a:r>
          </a:p>
        </p:txBody>
      </p:sp>
      <p:sp>
        <p:nvSpPr>
          <p:cNvPr id="15" name="Rectángulo 14">
            <a:extLst>
              <a:ext uri="{FF2B5EF4-FFF2-40B4-BE49-F238E27FC236}">
                <a16:creationId xmlns:a16="http://schemas.microsoft.com/office/drawing/2014/main" id="{B62EB0BB-B649-461B-BAED-21282BD7C4C8}"/>
              </a:ext>
            </a:extLst>
          </p:cNvPr>
          <p:cNvSpPr/>
          <p:nvPr/>
        </p:nvSpPr>
        <p:spPr bwMode="auto">
          <a:xfrm>
            <a:off x="2987824" y="682976"/>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Extensiones</a:t>
            </a:r>
          </a:p>
        </p:txBody>
      </p:sp>
      <p:pic>
        <p:nvPicPr>
          <p:cNvPr id="4098" name="Picture 2" descr="Resultado de imagen de casa a la venta dibujo">
            <a:extLst>
              <a:ext uri="{FF2B5EF4-FFF2-40B4-BE49-F238E27FC236}">
                <a16:creationId xmlns:a16="http://schemas.microsoft.com/office/drawing/2014/main" id="{BA5FD2C5-17F5-4C17-80B7-303DA5C96F3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1032"/>
          <a:stretch/>
        </p:blipFill>
        <p:spPr bwMode="auto">
          <a:xfrm>
            <a:off x="6573714" y="1527274"/>
            <a:ext cx="2362200" cy="1644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953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555776" y="332656"/>
            <a:ext cx="6503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000" rIns="18000">
            <a:spAutoFit/>
          </a:bodyPr>
          <a:lstStyle>
            <a:lvl1pPr eaLnBrk="0" hangingPunct="0">
              <a:defRPr sz="1600">
                <a:solidFill>
                  <a:schemeClr val="tx1"/>
                </a:solidFill>
                <a:latin typeface="Frutiger-Light" pitchFamily="2" charset="0"/>
              </a:defRPr>
            </a:lvl1pPr>
            <a:lvl2pPr marL="742950" indent="-285750" eaLnBrk="0" hangingPunct="0">
              <a:defRPr sz="1600">
                <a:solidFill>
                  <a:schemeClr val="tx1"/>
                </a:solidFill>
                <a:latin typeface="Frutiger-Light" pitchFamily="2" charset="0"/>
              </a:defRPr>
            </a:lvl2pPr>
            <a:lvl3pPr marL="1143000" indent="-228600" eaLnBrk="0" hangingPunct="0">
              <a:defRPr sz="1600">
                <a:solidFill>
                  <a:schemeClr val="tx1"/>
                </a:solidFill>
                <a:latin typeface="Frutiger-Light" pitchFamily="2" charset="0"/>
              </a:defRPr>
            </a:lvl3pPr>
            <a:lvl4pPr marL="1600200" indent="-228600" eaLnBrk="0" hangingPunct="0">
              <a:defRPr sz="1600">
                <a:solidFill>
                  <a:schemeClr val="tx1"/>
                </a:solidFill>
                <a:latin typeface="Frutiger-Light" pitchFamily="2" charset="0"/>
              </a:defRPr>
            </a:lvl4pPr>
            <a:lvl5pPr marL="2057400" indent="-228600" eaLnBrk="0" hangingPunct="0">
              <a:defRPr sz="1600">
                <a:solidFill>
                  <a:schemeClr val="tx1"/>
                </a:solidFill>
                <a:latin typeface="Frutiger-Light" pitchFamily="2" charset="0"/>
              </a:defRPr>
            </a:lvl5pPr>
            <a:lvl6pPr marL="2514600" indent="-228600" algn="ctr" eaLnBrk="0" fontAlgn="base" hangingPunct="0">
              <a:spcBef>
                <a:spcPct val="50000"/>
              </a:spcBef>
              <a:spcAft>
                <a:spcPct val="0"/>
              </a:spcAft>
              <a:defRPr sz="1600">
                <a:solidFill>
                  <a:schemeClr val="tx1"/>
                </a:solidFill>
                <a:latin typeface="Frutiger-Light" pitchFamily="2" charset="0"/>
              </a:defRPr>
            </a:lvl6pPr>
            <a:lvl7pPr marL="2971800" indent="-228600" algn="ctr" eaLnBrk="0" fontAlgn="base" hangingPunct="0">
              <a:spcBef>
                <a:spcPct val="50000"/>
              </a:spcBef>
              <a:spcAft>
                <a:spcPct val="0"/>
              </a:spcAft>
              <a:defRPr sz="1600">
                <a:solidFill>
                  <a:schemeClr val="tx1"/>
                </a:solidFill>
                <a:latin typeface="Frutiger-Light" pitchFamily="2" charset="0"/>
              </a:defRPr>
            </a:lvl7pPr>
            <a:lvl8pPr marL="3429000" indent="-228600" algn="ctr" eaLnBrk="0" fontAlgn="base" hangingPunct="0">
              <a:spcBef>
                <a:spcPct val="50000"/>
              </a:spcBef>
              <a:spcAft>
                <a:spcPct val="0"/>
              </a:spcAft>
              <a:defRPr sz="1600">
                <a:solidFill>
                  <a:schemeClr val="tx1"/>
                </a:solidFill>
                <a:latin typeface="Frutiger-Light" pitchFamily="2" charset="0"/>
              </a:defRPr>
            </a:lvl8pPr>
            <a:lvl9pPr marL="3886200" indent="-228600" algn="ctr" eaLnBrk="0" fontAlgn="base" hangingPunct="0">
              <a:spcBef>
                <a:spcPct val="50000"/>
              </a:spcBef>
              <a:spcAft>
                <a:spcPct val="0"/>
              </a:spcAft>
              <a:defRPr sz="1600">
                <a:solidFill>
                  <a:schemeClr val="tx1"/>
                </a:solidFill>
                <a:latin typeface="Frutiger-Light" pitchFamily="2" charset="0"/>
              </a:defRPr>
            </a:lvl9pPr>
          </a:lstStyle>
          <a:p>
            <a:pPr algn="r" eaLnBrk="1" hangingPunct="1"/>
            <a:r>
              <a:rPr lang="es-ES" b="1" dirty="0">
                <a:solidFill>
                  <a:srgbClr val="FF0000"/>
                </a:solidFill>
                <a:latin typeface="Arial"/>
              </a:rPr>
              <a:t>Regresión</a:t>
            </a:r>
          </a:p>
        </p:txBody>
      </p:sp>
      <p:sp>
        <p:nvSpPr>
          <p:cNvPr id="2" name="Rectángulo 1"/>
          <p:cNvSpPr/>
          <p:nvPr/>
        </p:nvSpPr>
        <p:spPr bwMode="auto">
          <a:xfrm>
            <a:off x="0" y="683770"/>
            <a:ext cx="1520382" cy="441768"/>
          </a:xfrm>
          <a:prstGeom prst="rect">
            <a:avLst/>
          </a:prstGeom>
          <a:solidFill>
            <a:srgbClr val="FF6600"/>
          </a:solidFill>
          <a:ln>
            <a:solidFill>
              <a:schemeClr val="bg1">
                <a:lumMod val="7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solidFill>
              </a:rPr>
              <a:t>Introducción y fundamentos</a:t>
            </a:r>
          </a:p>
        </p:txBody>
      </p:sp>
      <p:sp>
        <p:nvSpPr>
          <p:cNvPr id="8" name="Rectángulo 7"/>
          <p:cNvSpPr/>
          <p:nvPr/>
        </p:nvSpPr>
        <p:spPr bwMode="auto">
          <a:xfrm>
            <a:off x="1475656"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Interpretación de resultados</a:t>
            </a:r>
          </a:p>
        </p:txBody>
      </p:sp>
      <p:sp>
        <p:nvSpPr>
          <p:cNvPr id="9" name="Rectángulo 8"/>
          <p:cNvSpPr/>
          <p:nvPr/>
        </p:nvSpPr>
        <p:spPr bwMode="auto">
          <a:xfrm>
            <a:off x="4471695" y="683770"/>
            <a:ext cx="1252434"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Trabajando con R</a:t>
            </a:r>
          </a:p>
        </p:txBody>
      </p:sp>
      <p:sp>
        <p:nvSpPr>
          <p:cNvPr id="10" name="Rectángulo 9"/>
          <p:cNvSpPr/>
          <p:nvPr/>
        </p:nvSpPr>
        <p:spPr bwMode="auto">
          <a:xfrm>
            <a:off x="6610870" y="683770"/>
            <a:ext cx="1008406"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Prototipo</a:t>
            </a:r>
          </a:p>
        </p:txBody>
      </p:sp>
      <p:sp>
        <p:nvSpPr>
          <p:cNvPr id="11" name="Rectángulo 10"/>
          <p:cNvSpPr/>
          <p:nvPr/>
        </p:nvSpPr>
        <p:spPr bwMode="auto">
          <a:xfrm>
            <a:off x="7623618"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Ejercicio</a:t>
            </a:r>
          </a:p>
        </p:txBody>
      </p:sp>
      <p:sp>
        <p:nvSpPr>
          <p:cNvPr id="14" name="Rectángulo 13">
            <a:extLst>
              <a:ext uri="{FF2B5EF4-FFF2-40B4-BE49-F238E27FC236}">
                <a16:creationId xmlns:a16="http://schemas.microsoft.com/office/drawing/2014/main" id="{5C6F463A-B6BC-41DE-B0B9-C1854890B956}"/>
              </a:ext>
            </a:extLst>
          </p:cNvPr>
          <p:cNvSpPr/>
          <p:nvPr/>
        </p:nvSpPr>
        <p:spPr bwMode="auto">
          <a:xfrm>
            <a:off x="5652120" y="692696"/>
            <a:ext cx="954408"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Ejemplo</a:t>
            </a:r>
          </a:p>
        </p:txBody>
      </p:sp>
      <p:sp>
        <p:nvSpPr>
          <p:cNvPr id="15" name="Rectángulo 14">
            <a:extLst>
              <a:ext uri="{FF2B5EF4-FFF2-40B4-BE49-F238E27FC236}">
                <a16:creationId xmlns:a16="http://schemas.microsoft.com/office/drawing/2014/main" id="{B62EB0BB-B649-461B-BAED-21282BD7C4C8}"/>
              </a:ext>
            </a:extLst>
          </p:cNvPr>
          <p:cNvSpPr/>
          <p:nvPr/>
        </p:nvSpPr>
        <p:spPr bwMode="auto">
          <a:xfrm>
            <a:off x="2987824" y="682976"/>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Extensiones</a:t>
            </a:r>
          </a:p>
        </p:txBody>
      </p:sp>
      <p:sp>
        <p:nvSpPr>
          <p:cNvPr id="4" name="CuadroTexto 3">
            <a:extLst>
              <a:ext uri="{FF2B5EF4-FFF2-40B4-BE49-F238E27FC236}">
                <a16:creationId xmlns:a16="http://schemas.microsoft.com/office/drawing/2014/main" id="{D0F16C2D-9A07-4E86-ABE8-A0F07F66E164}"/>
              </a:ext>
            </a:extLst>
          </p:cNvPr>
          <p:cNvSpPr txBox="1"/>
          <p:nvPr/>
        </p:nvSpPr>
        <p:spPr>
          <a:xfrm>
            <a:off x="251520" y="1628800"/>
            <a:ext cx="5544616" cy="1615827"/>
          </a:xfrm>
          <a:prstGeom prst="rect">
            <a:avLst/>
          </a:prstGeom>
          <a:noFill/>
        </p:spPr>
        <p:txBody>
          <a:bodyPr wrap="square" rtlCol="0">
            <a:spAutoFit/>
          </a:bodyPr>
          <a:lstStyle/>
          <a:p>
            <a:pPr algn="l"/>
            <a:r>
              <a:rPr lang="es-ES" sz="1800" b="1" dirty="0" smtClean="0">
                <a:solidFill>
                  <a:srgbClr val="FF0000"/>
                </a:solidFill>
                <a:latin typeface="+mn-lt"/>
              </a:rPr>
              <a:t>MODELOS DE REGRESIÓN LINEAL</a:t>
            </a:r>
          </a:p>
          <a:p>
            <a:pPr algn="l"/>
            <a:endParaRPr lang="es-ES" sz="1800" b="1" dirty="0" smtClean="0">
              <a:solidFill>
                <a:srgbClr val="FF0000"/>
              </a:solidFill>
              <a:latin typeface="+mn-lt"/>
            </a:endParaRPr>
          </a:p>
          <a:p>
            <a:pPr algn="l"/>
            <a:r>
              <a:rPr lang="es-ES" sz="1800" b="1" dirty="0" smtClean="0">
                <a:solidFill>
                  <a:srgbClr val="FF0000"/>
                </a:solidFill>
                <a:latin typeface="+mn-lt"/>
              </a:rPr>
              <a:t>EXPLICATIVOS</a:t>
            </a:r>
          </a:p>
          <a:p>
            <a:pPr algn="l"/>
            <a:r>
              <a:rPr lang="es-ES_tradnl" sz="1800" b="1" dirty="0" smtClean="0">
                <a:solidFill>
                  <a:srgbClr val="FF0000"/>
                </a:solidFill>
                <a:latin typeface="+mn-lt"/>
              </a:rPr>
              <a:t>PREDICTIVOS</a:t>
            </a:r>
            <a:endParaRPr lang="es-ES" sz="1800" dirty="0">
              <a:solidFill>
                <a:srgbClr val="FF0000"/>
              </a:solidFill>
              <a:latin typeface="+mn-lt"/>
            </a:endParaRPr>
          </a:p>
        </p:txBody>
      </p:sp>
      <p:pic>
        <p:nvPicPr>
          <p:cNvPr id="13" name="Picture 4" descr="Resultado de imagen de flight ticket pric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2968" y="1844824"/>
            <a:ext cx="3839350" cy="167779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3861048"/>
            <a:ext cx="4418750" cy="2761719"/>
          </a:xfrm>
          <a:prstGeom prst="rect">
            <a:avLst/>
          </a:prstGeom>
          <a:noFill/>
          <a:extLst>
            <a:ext uri="{909E8E84-426E-40DD-AFC4-6F175D3DCCD1}">
              <a14:hiddenFill xmlns:a14="http://schemas.microsoft.com/office/drawing/2010/main">
                <a:solidFill>
                  <a:srgbClr val="FFFFFF"/>
                </a:solidFill>
              </a14:hiddenFill>
            </a:ext>
          </a:extLst>
        </p:spPr>
      </p:pic>
      <p:sp>
        <p:nvSpPr>
          <p:cNvPr id="19" name="18 Elipse"/>
          <p:cNvSpPr/>
          <p:nvPr/>
        </p:nvSpPr>
        <p:spPr>
          <a:xfrm>
            <a:off x="1259632" y="4149080"/>
            <a:ext cx="1224136" cy="1008112"/>
          </a:xfrm>
          <a:prstGeom prst="ellipse">
            <a:avLst/>
          </a:prstGeom>
          <a:ln>
            <a:solidFill>
              <a:srgbClr val="CC0000"/>
            </a:solidFill>
          </a:ln>
        </p:spPr>
        <p:txBody>
          <a:bodyPr wrap="square" rtlCol="0" anchor="ctr">
            <a:spAutoFit/>
          </a:bodyPr>
          <a:lstStyle/>
          <a:p>
            <a:pPr algn="l"/>
            <a:endParaRPr lang="es-ES" dirty="0" smtClean="0">
              <a:solidFill>
                <a:srgbClr val="555555"/>
              </a:solidFill>
              <a:latin typeface="Cambria Math" panose="02040503050406030204" pitchFamily="18" charset="0"/>
            </a:endParaRPr>
          </a:p>
        </p:txBody>
      </p:sp>
    </p:spTree>
    <p:extLst>
      <p:ext uri="{BB962C8B-B14F-4D97-AF65-F5344CB8AC3E}">
        <p14:creationId xmlns:p14="http://schemas.microsoft.com/office/powerpoint/2010/main" val="180162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555776" y="332656"/>
            <a:ext cx="6503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000" rIns="18000">
            <a:spAutoFit/>
          </a:bodyPr>
          <a:lstStyle>
            <a:lvl1pPr eaLnBrk="0" hangingPunct="0">
              <a:defRPr sz="1600">
                <a:solidFill>
                  <a:schemeClr val="tx1"/>
                </a:solidFill>
                <a:latin typeface="Frutiger-Light" pitchFamily="2" charset="0"/>
              </a:defRPr>
            </a:lvl1pPr>
            <a:lvl2pPr marL="742950" indent="-285750" eaLnBrk="0" hangingPunct="0">
              <a:defRPr sz="1600">
                <a:solidFill>
                  <a:schemeClr val="tx1"/>
                </a:solidFill>
                <a:latin typeface="Frutiger-Light" pitchFamily="2" charset="0"/>
              </a:defRPr>
            </a:lvl2pPr>
            <a:lvl3pPr marL="1143000" indent="-228600" eaLnBrk="0" hangingPunct="0">
              <a:defRPr sz="1600">
                <a:solidFill>
                  <a:schemeClr val="tx1"/>
                </a:solidFill>
                <a:latin typeface="Frutiger-Light" pitchFamily="2" charset="0"/>
              </a:defRPr>
            </a:lvl3pPr>
            <a:lvl4pPr marL="1600200" indent="-228600" eaLnBrk="0" hangingPunct="0">
              <a:defRPr sz="1600">
                <a:solidFill>
                  <a:schemeClr val="tx1"/>
                </a:solidFill>
                <a:latin typeface="Frutiger-Light" pitchFamily="2" charset="0"/>
              </a:defRPr>
            </a:lvl4pPr>
            <a:lvl5pPr marL="2057400" indent="-228600" eaLnBrk="0" hangingPunct="0">
              <a:defRPr sz="1600">
                <a:solidFill>
                  <a:schemeClr val="tx1"/>
                </a:solidFill>
                <a:latin typeface="Frutiger-Light" pitchFamily="2" charset="0"/>
              </a:defRPr>
            </a:lvl5pPr>
            <a:lvl6pPr marL="2514600" indent="-228600" algn="ctr" eaLnBrk="0" fontAlgn="base" hangingPunct="0">
              <a:spcBef>
                <a:spcPct val="50000"/>
              </a:spcBef>
              <a:spcAft>
                <a:spcPct val="0"/>
              </a:spcAft>
              <a:defRPr sz="1600">
                <a:solidFill>
                  <a:schemeClr val="tx1"/>
                </a:solidFill>
                <a:latin typeface="Frutiger-Light" pitchFamily="2" charset="0"/>
              </a:defRPr>
            </a:lvl6pPr>
            <a:lvl7pPr marL="2971800" indent="-228600" algn="ctr" eaLnBrk="0" fontAlgn="base" hangingPunct="0">
              <a:spcBef>
                <a:spcPct val="50000"/>
              </a:spcBef>
              <a:spcAft>
                <a:spcPct val="0"/>
              </a:spcAft>
              <a:defRPr sz="1600">
                <a:solidFill>
                  <a:schemeClr val="tx1"/>
                </a:solidFill>
                <a:latin typeface="Frutiger-Light" pitchFamily="2" charset="0"/>
              </a:defRPr>
            </a:lvl7pPr>
            <a:lvl8pPr marL="3429000" indent="-228600" algn="ctr" eaLnBrk="0" fontAlgn="base" hangingPunct="0">
              <a:spcBef>
                <a:spcPct val="50000"/>
              </a:spcBef>
              <a:spcAft>
                <a:spcPct val="0"/>
              </a:spcAft>
              <a:defRPr sz="1600">
                <a:solidFill>
                  <a:schemeClr val="tx1"/>
                </a:solidFill>
                <a:latin typeface="Frutiger-Light" pitchFamily="2" charset="0"/>
              </a:defRPr>
            </a:lvl8pPr>
            <a:lvl9pPr marL="3886200" indent="-228600" algn="ctr" eaLnBrk="0" fontAlgn="base" hangingPunct="0">
              <a:spcBef>
                <a:spcPct val="50000"/>
              </a:spcBef>
              <a:spcAft>
                <a:spcPct val="0"/>
              </a:spcAft>
              <a:defRPr sz="1600">
                <a:solidFill>
                  <a:schemeClr val="tx1"/>
                </a:solidFill>
                <a:latin typeface="Frutiger-Light" pitchFamily="2" charset="0"/>
              </a:defRPr>
            </a:lvl9pPr>
          </a:lstStyle>
          <a:p>
            <a:pPr algn="r" eaLnBrk="1" hangingPunct="1"/>
            <a:r>
              <a:rPr lang="es-ES" b="1" dirty="0">
                <a:solidFill>
                  <a:srgbClr val="FF0000"/>
                </a:solidFill>
                <a:latin typeface="Arial"/>
              </a:rPr>
              <a:t>Regresión</a:t>
            </a:r>
          </a:p>
        </p:txBody>
      </p:sp>
      <p:sp>
        <p:nvSpPr>
          <p:cNvPr id="2" name="Rectángulo 1"/>
          <p:cNvSpPr/>
          <p:nvPr/>
        </p:nvSpPr>
        <p:spPr bwMode="auto">
          <a:xfrm>
            <a:off x="0" y="683770"/>
            <a:ext cx="1520382" cy="441768"/>
          </a:xfrm>
          <a:prstGeom prst="rect">
            <a:avLst/>
          </a:prstGeom>
          <a:solidFill>
            <a:srgbClr val="FF6600"/>
          </a:solidFill>
          <a:ln>
            <a:solidFill>
              <a:schemeClr val="bg1">
                <a:lumMod val="7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solidFill>
              </a:rPr>
              <a:t>Introducción y fundamentos</a:t>
            </a:r>
          </a:p>
        </p:txBody>
      </p:sp>
      <p:sp>
        <p:nvSpPr>
          <p:cNvPr id="8" name="Rectángulo 7"/>
          <p:cNvSpPr/>
          <p:nvPr/>
        </p:nvSpPr>
        <p:spPr bwMode="auto">
          <a:xfrm>
            <a:off x="1475656"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Interpretación de resultados</a:t>
            </a:r>
          </a:p>
        </p:txBody>
      </p:sp>
      <p:sp>
        <p:nvSpPr>
          <p:cNvPr id="9" name="Rectángulo 8"/>
          <p:cNvSpPr/>
          <p:nvPr/>
        </p:nvSpPr>
        <p:spPr bwMode="auto">
          <a:xfrm>
            <a:off x="4471695" y="683770"/>
            <a:ext cx="1252434"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Trabajando con R</a:t>
            </a:r>
          </a:p>
        </p:txBody>
      </p:sp>
      <p:sp>
        <p:nvSpPr>
          <p:cNvPr id="10" name="Rectángulo 9"/>
          <p:cNvSpPr/>
          <p:nvPr/>
        </p:nvSpPr>
        <p:spPr bwMode="auto">
          <a:xfrm>
            <a:off x="6610870" y="683770"/>
            <a:ext cx="1008406"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Prototipo</a:t>
            </a:r>
          </a:p>
        </p:txBody>
      </p:sp>
      <p:sp>
        <p:nvSpPr>
          <p:cNvPr id="11" name="Rectángulo 10"/>
          <p:cNvSpPr/>
          <p:nvPr/>
        </p:nvSpPr>
        <p:spPr bwMode="auto">
          <a:xfrm>
            <a:off x="7623618"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Ejercicio</a:t>
            </a:r>
          </a:p>
        </p:txBody>
      </p:sp>
      <p:sp>
        <p:nvSpPr>
          <p:cNvPr id="14" name="Rectángulo 13">
            <a:extLst>
              <a:ext uri="{FF2B5EF4-FFF2-40B4-BE49-F238E27FC236}">
                <a16:creationId xmlns:a16="http://schemas.microsoft.com/office/drawing/2014/main" id="{5C6F463A-B6BC-41DE-B0B9-C1854890B956}"/>
              </a:ext>
            </a:extLst>
          </p:cNvPr>
          <p:cNvSpPr/>
          <p:nvPr/>
        </p:nvSpPr>
        <p:spPr bwMode="auto">
          <a:xfrm>
            <a:off x="5652120" y="692696"/>
            <a:ext cx="954408"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Ejemplo</a:t>
            </a:r>
          </a:p>
        </p:txBody>
      </p:sp>
      <p:sp>
        <p:nvSpPr>
          <p:cNvPr id="15" name="Rectángulo 14">
            <a:extLst>
              <a:ext uri="{FF2B5EF4-FFF2-40B4-BE49-F238E27FC236}">
                <a16:creationId xmlns:a16="http://schemas.microsoft.com/office/drawing/2014/main" id="{B62EB0BB-B649-461B-BAED-21282BD7C4C8}"/>
              </a:ext>
            </a:extLst>
          </p:cNvPr>
          <p:cNvSpPr/>
          <p:nvPr/>
        </p:nvSpPr>
        <p:spPr bwMode="auto">
          <a:xfrm>
            <a:off x="2987824" y="682976"/>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Extensiones</a:t>
            </a:r>
          </a:p>
        </p:txBody>
      </p:sp>
      <p:sp>
        <p:nvSpPr>
          <p:cNvPr id="4" name="CuadroTexto 3">
            <a:extLst>
              <a:ext uri="{FF2B5EF4-FFF2-40B4-BE49-F238E27FC236}">
                <a16:creationId xmlns:a16="http://schemas.microsoft.com/office/drawing/2014/main" id="{D0F16C2D-9A07-4E86-ABE8-A0F07F66E164}"/>
              </a:ext>
            </a:extLst>
          </p:cNvPr>
          <p:cNvSpPr txBox="1"/>
          <p:nvPr/>
        </p:nvSpPr>
        <p:spPr>
          <a:xfrm>
            <a:off x="1979712" y="3212976"/>
            <a:ext cx="5544616" cy="369332"/>
          </a:xfrm>
          <a:prstGeom prst="rect">
            <a:avLst/>
          </a:prstGeom>
          <a:noFill/>
        </p:spPr>
        <p:txBody>
          <a:bodyPr wrap="square" rtlCol="0">
            <a:spAutoFit/>
          </a:bodyPr>
          <a:lstStyle/>
          <a:p>
            <a:pPr algn="l"/>
            <a:r>
              <a:rPr lang="es-ES" sz="1800" b="1" dirty="0" smtClean="0">
                <a:solidFill>
                  <a:srgbClr val="FF0000"/>
                </a:solidFill>
                <a:latin typeface="+mn-lt"/>
              </a:rPr>
              <a:t>REGRESIÓN COMO MODELO EXPLICATIVO</a:t>
            </a:r>
            <a:endParaRPr lang="es-ES" sz="1800" dirty="0">
              <a:solidFill>
                <a:srgbClr val="FF0000"/>
              </a:solidFill>
              <a:latin typeface="+mn-lt"/>
            </a:endParaRPr>
          </a:p>
        </p:txBody>
      </p:sp>
    </p:spTree>
    <p:extLst>
      <p:ext uri="{BB962C8B-B14F-4D97-AF65-F5344CB8AC3E}">
        <p14:creationId xmlns:p14="http://schemas.microsoft.com/office/powerpoint/2010/main" val="1801627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555776" y="332656"/>
            <a:ext cx="6503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000" rIns="18000">
            <a:spAutoFit/>
          </a:bodyPr>
          <a:lstStyle>
            <a:lvl1pPr eaLnBrk="0" hangingPunct="0">
              <a:defRPr sz="1600">
                <a:solidFill>
                  <a:schemeClr val="tx1"/>
                </a:solidFill>
                <a:latin typeface="Frutiger-Light" pitchFamily="2" charset="0"/>
              </a:defRPr>
            </a:lvl1pPr>
            <a:lvl2pPr marL="742950" indent="-285750" eaLnBrk="0" hangingPunct="0">
              <a:defRPr sz="1600">
                <a:solidFill>
                  <a:schemeClr val="tx1"/>
                </a:solidFill>
                <a:latin typeface="Frutiger-Light" pitchFamily="2" charset="0"/>
              </a:defRPr>
            </a:lvl2pPr>
            <a:lvl3pPr marL="1143000" indent="-228600" eaLnBrk="0" hangingPunct="0">
              <a:defRPr sz="1600">
                <a:solidFill>
                  <a:schemeClr val="tx1"/>
                </a:solidFill>
                <a:latin typeface="Frutiger-Light" pitchFamily="2" charset="0"/>
              </a:defRPr>
            </a:lvl3pPr>
            <a:lvl4pPr marL="1600200" indent="-228600" eaLnBrk="0" hangingPunct="0">
              <a:defRPr sz="1600">
                <a:solidFill>
                  <a:schemeClr val="tx1"/>
                </a:solidFill>
                <a:latin typeface="Frutiger-Light" pitchFamily="2" charset="0"/>
              </a:defRPr>
            </a:lvl4pPr>
            <a:lvl5pPr marL="2057400" indent="-228600" eaLnBrk="0" hangingPunct="0">
              <a:defRPr sz="1600">
                <a:solidFill>
                  <a:schemeClr val="tx1"/>
                </a:solidFill>
                <a:latin typeface="Frutiger-Light" pitchFamily="2" charset="0"/>
              </a:defRPr>
            </a:lvl5pPr>
            <a:lvl6pPr marL="2514600" indent="-228600" algn="ctr" eaLnBrk="0" fontAlgn="base" hangingPunct="0">
              <a:spcBef>
                <a:spcPct val="50000"/>
              </a:spcBef>
              <a:spcAft>
                <a:spcPct val="0"/>
              </a:spcAft>
              <a:defRPr sz="1600">
                <a:solidFill>
                  <a:schemeClr val="tx1"/>
                </a:solidFill>
                <a:latin typeface="Frutiger-Light" pitchFamily="2" charset="0"/>
              </a:defRPr>
            </a:lvl6pPr>
            <a:lvl7pPr marL="2971800" indent="-228600" algn="ctr" eaLnBrk="0" fontAlgn="base" hangingPunct="0">
              <a:spcBef>
                <a:spcPct val="50000"/>
              </a:spcBef>
              <a:spcAft>
                <a:spcPct val="0"/>
              </a:spcAft>
              <a:defRPr sz="1600">
                <a:solidFill>
                  <a:schemeClr val="tx1"/>
                </a:solidFill>
                <a:latin typeface="Frutiger-Light" pitchFamily="2" charset="0"/>
              </a:defRPr>
            </a:lvl7pPr>
            <a:lvl8pPr marL="3429000" indent="-228600" algn="ctr" eaLnBrk="0" fontAlgn="base" hangingPunct="0">
              <a:spcBef>
                <a:spcPct val="50000"/>
              </a:spcBef>
              <a:spcAft>
                <a:spcPct val="0"/>
              </a:spcAft>
              <a:defRPr sz="1600">
                <a:solidFill>
                  <a:schemeClr val="tx1"/>
                </a:solidFill>
                <a:latin typeface="Frutiger-Light" pitchFamily="2" charset="0"/>
              </a:defRPr>
            </a:lvl8pPr>
            <a:lvl9pPr marL="3886200" indent="-228600" algn="ctr" eaLnBrk="0" fontAlgn="base" hangingPunct="0">
              <a:spcBef>
                <a:spcPct val="50000"/>
              </a:spcBef>
              <a:spcAft>
                <a:spcPct val="0"/>
              </a:spcAft>
              <a:defRPr sz="1600">
                <a:solidFill>
                  <a:schemeClr val="tx1"/>
                </a:solidFill>
                <a:latin typeface="Frutiger-Light" pitchFamily="2" charset="0"/>
              </a:defRPr>
            </a:lvl9pPr>
          </a:lstStyle>
          <a:p>
            <a:pPr algn="r" eaLnBrk="1" hangingPunct="1"/>
            <a:r>
              <a:rPr lang="es-ES" b="1" dirty="0">
                <a:solidFill>
                  <a:srgbClr val="FF0000"/>
                </a:solidFill>
                <a:latin typeface="Arial"/>
              </a:rPr>
              <a:t>Regresión</a:t>
            </a:r>
          </a:p>
        </p:txBody>
      </p:sp>
      <p:sp>
        <p:nvSpPr>
          <p:cNvPr id="2" name="Rectángulo 1"/>
          <p:cNvSpPr/>
          <p:nvPr/>
        </p:nvSpPr>
        <p:spPr bwMode="auto">
          <a:xfrm>
            <a:off x="0" y="683770"/>
            <a:ext cx="1520382" cy="441768"/>
          </a:xfrm>
          <a:prstGeom prst="rect">
            <a:avLst/>
          </a:prstGeom>
          <a:solidFill>
            <a:srgbClr val="FF6600"/>
          </a:solidFill>
          <a:ln>
            <a:solidFill>
              <a:schemeClr val="bg1">
                <a:lumMod val="7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solidFill>
              </a:rPr>
              <a:t>Introducción y fundamentos</a:t>
            </a:r>
          </a:p>
        </p:txBody>
      </p:sp>
      <p:sp>
        <p:nvSpPr>
          <p:cNvPr id="8" name="Rectángulo 7"/>
          <p:cNvSpPr/>
          <p:nvPr/>
        </p:nvSpPr>
        <p:spPr bwMode="auto">
          <a:xfrm>
            <a:off x="1475656"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Interpretación de resultados</a:t>
            </a:r>
          </a:p>
        </p:txBody>
      </p:sp>
      <p:sp>
        <p:nvSpPr>
          <p:cNvPr id="9" name="Rectángulo 8"/>
          <p:cNvSpPr/>
          <p:nvPr/>
        </p:nvSpPr>
        <p:spPr bwMode="auto">
          <a:xfrm>
            <a:off x="4471695" y="683770"/>
            <a:ext cx="1252434"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Trabajando con R</a:t>
            </a:r>
          </a:p>
        </p:txBody>
      </p:sp>
      <p:sp>
        <p:nvSpPr>
          <p:cNvPr id="10" name="Rectángulo 9"/>
          <p:cNvSpPr/>
          <p:nvPr/>
        </p:nvSpPr>
        <p:spPr bwMode="auto">
          <a:xfrm>
            <a:off x="6610870" y="683770"/>
            <a:ext cx="1008406"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Prototipo</a:t>
            </a:r>
          </a:p>
        </p:txBody>
      </p:sp>
      <p:sp>
        <p:nvSpPr>
          <p:cNvPr id="11" name="Rectángulo 10"/>
          <p:cNvSpPr/>
          <p:nvPr/>
        </p:nvSpPr>
        <p:spPr bwMode="auto">
          <a:xfrm>
            <a:off x="7623618"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Ejercicio</a:t>
            </a:r>
          </a:p>
        </p:txBody>
      </p:sp>
      <p:sp>
        <p:nvSpPr>
          <p:cNvPr id="14" name="Rectángulo 13">
            <a:extLst>
              <a:ext uri="{FF2B5EF4-FFF2-40B4-BE49-F238E27FC236}">
                <a16:creationId xmlns:a16="http://schemas.microsoft.com/office/drawing/2014/main" id="{5C6F463A-B6BC-41DE-B0B9-C1854890B956}"/>
              </a:ext>
            </a:extLst>
          </p:cNvPr>
          <p:cNvSpPr/>
          <p:nvPr/>
        </p:nvSpPr>
        <p:spPr bwMode="auto">
          <a:xfrm>
            <a:off x="5652120" y="692696"/>
            <a:ext cx="954408"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Ejemplo</a:t>
            </a:r>
          </a:p>
        </p:txBody>
      </p:sp>
      <p:sp>
        <p:nvSpPr>
          <p:cNvPr id="15" name="Rectángulo 14">
            <a:extLst>
              <a:ext uri="{FF2B5EF4-FFF2-40B4-BE49-F238E27FC236}">
                <a16:creationId xmlns:a16="http://schemas.microsoft.com/office/drawing/2014/main" id="{B62EB0BB-B649-461B-BAED-21282BD7C4C8}"/>
              </a:ext>
            </a:extLst>
          </p:cNvPr>
          <p:cNvSpPr/>
          <p:nvPr/>
        </p:nvSpPr>
        <p:spPr bwMode="auto">
          <a:xfrm>
            <a:off x="2987824" y="682976"/>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Extensiones</a:t>
            </a:r>
          </a:p>
        </p:txBody>
      </p:sp>
      <p:sp>
        <p:nvSpPr>
          <p:cNvPr id="4" name="CuadroTexto 3">
            <a:extLst>
              <a:ext uri="{FF2B5EF4-FFF2-40B4-BE49-F238E27FC236}">
                <a16:creationId xmlns:a16="http://schemas.microsoft.com/office/drawing/2014/main" id="{D0F16C2D-9A07-4E86-ABE8-A0F07F66E164}"/>
              </a:ext>
            </a:extLst>
          </p:cNvPr>
          <p:cNvSpPr txBox="1"/>
          <p:nvPr/>
        </p:nvSpPr>
        <p:spPr>
          <a:xfrm>
            <a:off x="1187624" y="1628800"/>
            <a:ext cx="5544616" cy="2054409"/>
          </a:xfrm>
          <a:prstGeom prst="rect">
            <a:avLst/>
          </a:prstGeom>
          <a:noFill/>
        </p:spPr>
        <p:txBody>
          <a:bodyPr wrap="square" rtlCol="0">
            <a:spAutoFit/>
          </a:bodyPr>
          <a:lstStyle/>
          <a:p>
            <a:pPr algn="l"/>
            <a:r>
              <a:rPr lang="es-ES" sz="1500" b="1" dirty="0">
                <a:latin typeface="+mn-lt"/>
              </a:rPr>
              <a:t>¿Qué es un modelo?</a:t>
            </a:r>
          </a:p>
          <a:p>
            <a:pPr algn="l"/>
            <a:endParaRPr lang="es-ES" sz="1500" dirty="0">
              <a:latin typeface="+mn-lt"/>
            </a:endParaRPr>
          </a:p>
          <a:p>
            <a:pPr marL="285750" indent="-285750" algn="l">
              <a:buFont typeface="Arial" panose="020B0604020202020204" pitchFamily="34" charset="0"/>
              <a:buChar char="•"/>
            </a:pPr>
            <a:r>
              <a:rPr lang="es-ES" sz="1500" dirty="0">
                <a:latin typeface="+mn-lt"/>
              </a:rPr>
              <a:t>Representación simplificada de la realidad</a:t>
            </a:r>
          </a:p>
          <a:p>
            <a:pPr marL="285750" indent="-285750" algn="l">
              <a:buFont typeface="Arial" panose="020B0604020202020204" pitchFamily="34" charset="0"/>
              <a:buChar char="•"/>
            </a:pPr>
            <a:r>
              <a:rPr lang="es-ES" sz="1500" dirty="0">
                <a:latin typeface="+mn-lt"/>
              </a:rPr>
              <a:t>Equilibrio entre manejable y realista</a:t>
            </a:r>
          </a:p>
          <a:p>
            <a:pPr algn="l"/>
            <a:endParaRPr lang="es-ES" sz="1500" dirty="0">
              <a:latin typeface="+mn-lt"/>
            </a:endParaRPr>
          </a:p>
          <a:p>
            <a:pPr algn="l"/>
            <a:r>
              <a:rPr lang="es-ES" sz="1500" dirty="0">
                <a:latin typeface="+mn-lt"/>
              </a:rPr>
              <a:t>Un mapa es un modelo de la tierra</a:t>
            </a:r>
          </a:p>
        </p:txBody>
      </p:sp>
      <p:pic>
        <p:nvPicPr>
          <p:cNvPr id="3074" name="Picture 2" descr="Resultado de imagen de mapa europa figura mujer">
            <a:extLst>
              <a:ext uri="{FF2B5EF4-FFF2-40B4-BE49-F238E27FC236}">
                <a16:creationId xmlns:a16="http://schemas.microsoft.com/office/drawing/2014/main" id="{7CB4C93C-C2BC-492D-9484-ED3F930FC8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865" y="3979669"/>
            <a:ext cx="3523087" cy="25456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de mapa topografico 1:25000">
            <a:extLst>
              <a:ext uri="{FF2B5EF4-FFF2-40B4-BE49-F238E27FC236}">
                <a16:creationId xmlns:a16="http://schemas.microsoft.com/office/drawing/2014/main" id="{7E105833-9908-4055-9C0D-B5F7D309F02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6558" y="3979669"/>
            <a:ext cx="3541866" cy="2559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627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555776" y="332656"/>
            <a:ext cx="6503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000" rIns="18000">
            <a:spAutoFit/>
          </a:bodyPr>
          <a:lstStyle>
            <a:lvl1pPr eaLnBrk="0" hangingPunct="0">
              <a:defRPr sz="1600">
                <a:solidFill>
                  <a:schemeClr val="tx1"/>
                </a:solidFill>
                <a:latin typeface="Frutiger-Light" pitchFamily="2" charset="0"/>
              </a:defRPr>
            </a:lvl1pPr>
            <a:lvl2pPr marL="742950" indent="-285750" eaLnBrk="0" hangingPunct="0">
              <a:defRPr sz="1600">
                <a:solidFill>
                  <a:schemeClr val="tx1"/>
                </a:solidFill>
                <a:latin typeface="Frutiger-Light" pitchFamily="2" charset="0"/>
              </a:defRPr>
            </a:lvl2pPr>
            <a:lvl3pPr marL="1143000" indent="-228600" eaLnBrk="0" hangingPunct="0">
              <a:defRPr sz="1600">
                <a:solidFill>
                  <a:schemeClr val="tx1"/>
                </a:solidFill>
                <a:latin typeface="Frutiger-Light" pitchFamily="2" charset="0"/>
              </a:defRPr>
            </a:lvl3pPr>
            <a:lvl4pPr marL="1600200" indent="-228600" eaLnBrk="0" hangingPunct="0">
              <a:defRPr sz="1600">
                <a:solidFill>
                  <a:schemeClr val="tx1"/>
                </a:solidFill>
                <a:latin typeface="Frutiger-Light" pitchFamily="2" charset="0"/>
              </a:defRPr>
            </a:lvl4pPr>
            <a:lvl5pPr marL="2057400" indent="-228600" eaLnBrk="0" hangingPunct="0">
              <a:defRPr sz="1600">
                <a:solidFill>
                  <a:schemeClr val="tx1"/>
                </a:solidFill>
                <a:latin typeface="Frutiger-Light" pitchFamily="2" charset="0"/>
              </a:defRPr>
            </a:lvl5pPr>
            <a:lvl6pPr marL="2514600" indent="-228600" algn="ctr" eaLnBrk="0" fontAlgn="base" hangingPunct="0">
              <a:spcBef>
                <a:spcPct val="50000"/>
              </a:spcBef>
              <a:spcAft>
                <a:spcPct val="0"/>
              </a:spcAft>
              <a:defRPr sz="1600">
                <a:solidFill>
                  <a:schemeClr val="tx1"/>
                </a:solidFill>
                <a:latin typeface="Frutiger-Light" pitchFamily="2" charset="0"/>
              </a:defRPr>
            </a:lvl6pPr>
            <a:lvl7pPr marL="2971800" indent="-228600" algn="ctr" eaLnBrk="0" fontAlgn="base" hangingPunct="0">
              <a:spcBef>
                <a:spcPct val="50000"/>
              </a:spcBef>
              <a:spcAft>
                <a:spcPct val="0"/>
              </a:spcAft>
              <a:defRPr sz="1600">
                <a:solidFill>
                  <a:schemeClr val="tx1"/>
                </a:solidFill>
                <a:latin typeface="Frutiger-Light" pitchFamily="2" charset="0"/>
              </a:defRPr>
            </a:lvl7pPr>
            <a:lvl8pPr marL="3429000" indent="-228600" algn="ctr" eaLnBrk="0" fontAlgn="base" hangingPunct="0">
              <a:spcBef>
                <a:spcPct val="50000"/>
              </a:spcBef>
              <a:spcAft>
                <a:spcPct val="0"/>
              </a:spcAft>
              <a:defRPr sz="1600">
                <a:solidFill>
                  <a:schemeClr val="tx1"/>
                </a:solidFill>
                <a:latin typeface="Frutiger-Light" pitchFamily="2" charset="0"/>
              </a:defRPr>
            </a:lvl8pPr>
            <a:lvl9pPr marL="3886200" indent="-228600" algn="ctr" eaLnBrk="0" fontAlgn="base" hangingPunct="0">
              <a:spcBef>
                <a:spcPct val="50000"/>
              </a:spcBef>
              <a:spcAft>
                <a:spcPct val="0"/>
              </a:spcAft>
              <a:defRPr sz="1600">
                <a:solidFill>
                  <a:schemeClr val="tx1"/>
                </a:solidFill>
                <a:latin typeface="Frutiger-Light" pitchFamily="2" charset="0"/>
              </a:defRPr>
            </a:lvl9pPr>
          </a:lstStyle>
          <a:p>
            <a:pPr algn="r" eaLnBrk="1" hangingPunct="1"/>
            <a:r>
              <a:rPr lang="es-ES" b="1" dirty="0">
                <a:solidFill>
                  <a:srgbClr val="FF0000"/>
                </a:solidFill>
                <a:latin typeface="Arial"/>
              </a:rPr>
              <a:t>Regresión</a:t>
            </a:r>
          </a:p>
        </p:txBody>
      </p:sp>
      <p:sp>
        <p:nvSpPr>
          <p:cNvPr id="2" name="Rectángulo 1"/>
          <p:cNvSpPr/>
          <p:nvPr/>
        </p:nvSpPr>
        <p:spPr bwMode="auto">
          <a:xfrm>
            <a:off x="0" y="683770"/>
            <a:ext cx="1520382" cy="441768"/>
          </a:xfrm>
          <a:prstGeom prst="rect">
            <a:avLst/>
          </a:prstGeom>
          <a:solidFill>
            <a:srgbClr val="FF6600"/>
          </a:solidFill>
          <a:ln>
            <a:solidFill>
              <a:schemeClr val="bg1">
                <a:lumMod val="7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solidFill>
              </a:rPr>
              <a:t>Introducción y fundamentos</a:t>
            </a:r>
          </a:p>
        </p:txBody>
      </p:sp>
      <p:sp>
        <p:nvSpPr>
          <p:cNvPr id="8" name="Rectángulo 7"/>
          <p:cNvSpPr/>
          <p:nvPr/>
        </p:nvSpPr>
        <p:spPr bwMode="auto">
          <a:xfrm>
            <a:off x="1475656"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Interpretación de resultados</a:t>
            </a:r>
          </a:p>
        </p:txBody>
      </p:sp>
      <p:sp>
        <p:nvSpPr>
          <p:cNvPr id="9" name="Rectángulo 8"/>
          <p:cNvSpPr/>
          <p:nvPr/>
        </p:nvSpPr>
        <p:spPr bwMode="auto">
          <a:xfrm>
            <a:off x="4471695" y="683770"/>
            <a:ext cx="1252434"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Trabajando con R</a:t>
            </a:r>
          </a:p>
        </p:txBody>
      </p:sp>
      <p:sp>
        <p:nvSpPr>
          <p:cNvPr id="10" name="Rectángulo 9"/>
          <p:cNvSpPr/>
          <p:nvPr/>
        </p:nvSpPr>
        <p:spPr bwMode="auto">
          <a:xfrm>
            <a:off x="6610870" y="683770"/>
            <a:ext cx="1008406"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Prototipo</a:t>
            </a:r>
          </a:p>
        </p:txBody>
      </p:sp>
      <p:sp>
        <p:nvSpPr>
          <p:cNvPr id="11" name="Rectángulo 10"/>
          <p:cNvSpPr/>
          <p:nvPr/>
        </p:nvSpPr>
        <p:spPr bwMode="auto">
          <a:xfrm>
            <a:off x="7623618"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Ejercicio</a:t>
            </a:r>
          </a:p>
        </p:txBody>
      </p:sp>
      <p:sp>
        <p:nvSpPr>
          <p:cNvPr id="14" name="Rectángulo 13">
            <a:extLst>
              <a:ext uri="{FF2B5EF4-FFF2-40B4-BE49-F238E27FC236}">
                <a16:creationId xmlns:a16="http://schemas.microsoft.com/office/drawing/2014/main" id="{5C6F463A-B6BC-41DE-B0B9-C1854890B956}"/>
              </a:ext>
            </a:extLst>
          </p:cNvPr>
          <p:cNvSpPr/>
          <p:nvPr/>
        </p:nvSpPr>
        <p:spPr bwMode="auto">
          <a:xfrm>
            <a:off x="5652120" y="692696"/>
            <a:ext cx="954408"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Ejemplo</a:t>
            </a:r>
          </a:p>
        </p:txBody>
      </p:sp>
      <p:sp>
        <p:nvSpPr>
          <p:cNvPr id="15" name="Rectángulo 14">
            <a:extLst>
              <a:ext uri="{FF2B5EF4-FFF2-40B4-BE49-F238E27FC236}">
                <a16:creationId xmlns:a16="http://schemas.microsoft.com/office/drawing/2014/main" id="{B62EB0BB-B649-461B-BAED-21282BD7C4C8}"/>
              </a:ext>
            </a:extLst>
          </p:cNvPr>
          <p:cNvSpPr/>
          <p:nvPr/>
        </p:nvSpPr>
        <p:spPr bwMode="auto">
          <a:xfrm>
            <a:off x="2987824" y="682976"/>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Extensiones</a:t>
            </a:r>
          </a:p>
        </p:txBody>
      </p:sp>
      <p:sp>
        <p:nvSpPr>
          <p:cNvPr id="4" name="CuadroTexto 3">
            <a:extLst>
              <a:ext uri="{FF2B5EF4-FFF2-40B4-BE49-F238E27FC236}">
                <a16:creationId xmlns:a16="http://schemas.microsoft.com/office/drawing/2014/main" id="{D0F16C2D-9A07-4E86-ABE8-A0F07F66E164}"/>
              </a:ext>
            </a:extLst>
          </p:cNvPr>
          <p:cNvSpPr txBox="1"/>
          <p:nvPr/>
        </p:nvSpPr>
        <p:spPr>
          <a:xfrm>
            <a:off x="1187624" y="1628800"/>
            <a:ext cx="6984776" cy="3785652"/>
          </a:xfrm>
          <a:prstGeom prst="rect">
            <a:avLst/>
          </a:prstGeom>
          <a:noFill/>
        </p:spPr>
        <p:txBody>
          <a:bodyPr wrap="square" rtlCol="0">
            <a:spAutoFit/>
          </a:bodyPr>
          <a:lstStyle/>
          <a:p>
            <a:pPr algn="l"/>
            <a:r>
              <a:rPr lang="es-ES" sz="1500" b="1" dirty="0">
                <a:latin typeface="+mn-lt"/>
              </a:rPr>
              <a:t>Modelo </a:t>
            </a:r>
            <a:r>
              <a:rPr lang="es-ES" sz="1500" b="1" dirty="0" smtClean="0">
                <a:latin typeface="+mn-lt"/>
              </a:rPr>
              <a:t>conceptual </a:t>
            </a:r>
            <a:r>
              <a:rPr lang="es-ES" sz="1500" b="1" dirty="0">
                <a:latin typeface="+mn-lt"/>
              </a:rPr>
              <a:t>y </a:t>
            </a:r>
            <a:r>
              <a:rPr lang="es-ES" sz="1500" b="1" dirty="0" smtClean="0">
                <a:latin typeface="+mn-lt"/>
              </a:rPr>
              <a:t>modelo empírico</a:t>
            </a:r>
            <a:endParaRPr lang="es-ES" sz="1500" b="1" dirty="0">
              <a:latin typeface="+mn-lt"/>
            </a:endParaRPr>
          </a:p>
          <a:p>
            <a:pPr algn="l"/>
            <a:endParaRPr lang="es-ES" sz="1500" dirty="0">
              <a:latin typeface="+mn-lt"/>
            </a:endParaRPr>
          </a:p>
          <a:p>
            <a:pPr algn="l"/>
            <a:r>
              <a:rPr lang="es-ES" sz="1500" dirty="0">
                <a:latin typeface="+mn-lt"/>
              </a:rPr>
              <a:t>Teoría-&gt; Ecuación que resume la relación entre variables</a:t>
            </a:r>
          </a:p>
          <a:p>
            <a:pPr algn="l"/>
            <a:endParaRPr lang="es-ES" sz="1500" dirty="0">
              <a:latin typeface="+mn-lt"/>
            </a:endParaRPr>
          </a:p>
          <a:p>
            <a:pPr algn="l"/>
            <a:r>
              <a:rPr lang="es-ES" sz="1500" b="1" dirty="0">
                <a:solidFill>
                  <a:srgbClr val="002060"/>
                </a:solidFill>
                <a:latin typeface="+mn-lt"/>
              </a:rPr>
              <a:t>Precio=f(superficie (+), altura (+), antigüedad(-), localización(?))</a:t>
            </a:r>
          </a:p>
          <a:p>
            <a:pPr algn="l"/>
            <a:endParaRPr lang="es-ES" sz="1500" b="1" dirty="0">
              <a:solidFill>
                <a:srgbClr val="002060"/>
              </a:solidFill>
              <a:latin typeface="+mn-lt"/>
            </a:endParaRPr>
          </a:p>
          <a:p>
            <a:pPr algn="l"/>
            <a:r>
              <a:rPr lang="es-ES" sz="1500" dirty="0">
                <a:latin typeface="+mn-lt"/>
              </a:rPr>
              <a:t>Limitaciones</a:t>
            </a:r>
          </a:p>
          <a:p>
            <a:pPr marL="742950" lvl="1" indent="-285750" algn="l">
              <a:buFont typeface="Arial" panose="020B0604020202020204" pitchFamily="34" charset="0"/>
              <a:buChar char="•"/>
            </a:pPr>
            <a:r>
              <a:rPr lang="es-ES" sz="1500" dirty="0">
                <a:latin typeface="+mn-lt"/>
              </a:rPr>
              <a:t>¿Están todos los factores?</a:t>
            </a:r>
          </a:p>
          <a:p>
            <a:pPr marL="742950" lvl="1" indent="-285750" algn="l">
              <a:buFont typeface="Arial" panose="020B0604020202020204" pitchFamily="34" charset="0"/>
              <a:buChar char="•"/>
            </a:pPr>
            <a:r>
              <a:rPr lang="es-ES" sz="1500" dirty="0">
                <a:latin typeface="+mn-lt"/>
              </a:rPr>
              <a:t>Los signos son hipótesis a priori</a:t>
            </a:r>
          </a:p>
          <a:p>
            <a:pPr marL="742950" lvl="1" indent="-285750" algn="l">
              <a:buFont typeface="Arial" panose="020B0604020202020204" pitchFamily="34" charset="0"/>
              <a:buChar char="•"/>
            </a:pPr>
            <a:r>
              <a:rPr lang="es-ES" sz="1500" dirty="0">
                <a:latin typeface="+mn-lt"/>
              </a:rPr>
              <a:t>¿Cómo se mide cada variable?</a:t>
            </a:r>
          </a:p>
          <a:p>
            <a:pPr marL="742950" lvl="1" indent="-285750" algn="l">
              <a:buFont typeface="Arial" panose="020B0604020202020204" pitchFamily="34" charset="0"/>
              <a:buChar char="•"/>
            </a:pPr>
            <a:r>
              <a:rPr lang="es-ES" sz="1500" dirty="0">
                <a:latin typeface="+mn-lt"/>
              </a:rPr>
              <a:t>¿Cuánto influye cada variable en el precio?</a:t>
            </a:r>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050D3DE5-6A79-472D-8354-DB12176D09CC}"/>
                  </a:ext>
                </a:extLst>
              </p:cNvPr>
              <p:cNvSpPr txBox="1"/>
              <p:nvPr/>
            </p:nvSpPr>
            <p:spPr>
              <a:xfrm>
                <a:off x="1830262" y="5804898"/>
                <a:ext cx="5483475" cy="369332"/>
              </a:xfrm>
              <a:prstGeom prst="rect">
                <a:avLst/>
              </a:prstGeom>
              <a:noFill/>
            </p:spPr>
            <p:txBody>
              <a:bodyPr wrap="square" lIns="0" tIns="0" rIns="0" bIns="0" rtlCol="0">
                <a:spAutoFit/>
              </a:bodyPr>
              <a:lstStyle/>
              <a:p>
                <a:pPr algn="l"/>
                <a14:m>
                  <m:oMathPara xmlns:m="http://schemas.openxmlformats.org/officeDocument/2006/math">
                    <m:oMathParaPr>
                      <m:jc m:val="centerGroup"/>
                    </m:oMathParaPr>
                    <m:oMath xmlns:m="http://schemas.openxmlformats.org/officeDocument/2006/math">
                      <m:r>
                        <a:rPr lang="es-ES" sz="2400" b="1" i="1" smtClean="0">
                          <a:solidFill>
                            <a:srgbClr val="FF0000"/>
                          </a:solidFill>
                          <a:latin typeface="Cambria Math" panose="02040503050406030204" pitchFamily="18" charset="0"/>
                        </a:rPr>
                        <m:t>𝒚</m:t>
                      </m:r>
                      <m:r>
                        <a:rPr lang="es-ES" sz="2400" b="1" i="1" smtClean="0">
                          <a:solidFill>
                            <a:srgbClr val="FF0000"/>
                          </a:solidFill>
                          <a:latin typeface="Cambria Math" panose="02040503050406030204" pitchFamily="18" charset="0"/>
                        </a:rPr>
                        <m:t>=</m:t>
                      </m:r>
                      <m:sSub>
                        <m:sSubPr>
                          <m:ctrlPr>
                            <a:rPr lang="es-ES" sz="2400" b="1" i="1" smtClean="0">
                              <a:solidFill>
                                <a:srgbClr val="FF0000"/>
                              </a:solidFill>
                              <a:latin typeface="Cambria Math" panose="02040503050406030204" pitchFamily="18" charset="0"/>
                            </a:rPr>
                          </m:ctrlPr>
                        </m:sSubPr>
                        <m:e>
                          <m:r>
                            <a:rPr lang="es-ES" sz="2400" b="1" i="1" smtClean="0">
                              <a:solidFill>
                                <a:srgbClr val="FF0000"/>
                              </a:solidFill>
                              <a:latin typeface="Cambria Math" panose="02040503050406030204" pitchFamily="18" charset="0"/>
                              <a:ea typeface="Cambria Math" panose="02040503050406030204" pitchFamily="18" charset="0"/>
                            </a:rPr>
                            <m:t>𝜷</m:t>
                          </m:r>
                        </m:e>
                        <m:sub>
                          <m:r>
                            <a:rPr lang="es-ES" sz="2400" b="1" i="1" smtClean="0">
                              <a:solidFill>
                                <a:srgbClr val="FF0000"/>
                              </a:solidFill>
                              <a:latin typeface="Cambria Math" panose="02040503050406030204" pitchFamily="18" charset="0"/>
                            </a:rPr>
                            <m:t>𝟏</m:t>
                          </m:r>
                        </m:sub>
                      </m:sSub>
                      <m:r>
                        <a:rPr lang="es-ES" sz="2400" b="1" i="1" smtClean="0">
                          <a:solidFill>
                            <a:srgbClr val="FF0000"/>
                          </a:solidFill>
                          <a:latin typeface="Cambria Math" panose="02040503050406030204" pitchFamily="18" charset="0"/>
                        </a:rPr>
                        <m:t>+</m:t>
                      </m:r>
                      <m:sSub>
                        <m:sSubPr>
                          <m:ctrlPr>
                            <a:rPr lang="es-ES" sz="2400" b="1" i="1">
                              <a:solidFill>
                                <a:srgbClr val="FF0000"/>
                              </a:solidFill>
                              <a:latin typeface="Cambria Math" panose="02040503050406030204" pitchFamily="18" charset="0"/>
                            </a:rPr>
                          </m:ctrlPr>
                        </m:sSubPr>
                        <m:e>
                          <m:r>
                            <a:rPr lang="es-ES" sz="2400" b="1" i="1">
                              <a:solidFill>
                                <a:srgbClr val="FF0000"/>
                              </a:solidFill>
                              <a:latin typeface="Cambria Math" panose="02040503050406030204" pitchFamily="18" charset="0"/>
                              <a:ea typeface="Cambria Math" panose="02040503050406030204" pitchFamily="18" charset="0"/>
                            </a:rPr>
                            <m:t>𝜷</m:t>
                          </m:r>
                        </m:e>
                        <m:sub>
                          <m:r>
                            <a:rPr lang="es-ES" sz="2400" b="1" i="1" smtClean="0">
                              <a:solidFill>
                                <a:srgbClr val="FF0000"/>
                              </a:solidFill>
                              <a:latin typeface="Cambria Math" panose="02040503050406030204" pitchFamily="18" charset="0"/>
                              <a:ea typeface="Cambria Math" panose="02040503050406030204" pitchFamily="18" charset="0"/>
                            </a:rPr>
                            <m:t>𝟐</m:t>
                          </m:r>
                        </m:sub>
                      </m:sSub>
                      <m:r>
                        <a:rPr lang="es-ES" sz="2400" b="1" i="1" smtClean="0">
                          <a:solidFill>
                            <a:srgbClr val="FF0000"/>
                          </a:solidFill>
                          <a:latin typeface="Cambria Math" panose="02040503050406030204" pitchFamily="18" charset="0"/>
                        </a:rPr>
                        <m:t>𝒎𝒆𝒕𝒓𝒐𝒔</m:t>
                      </m:r>
                      <m:r>
                        <a:rPr lang="es-ES" sz="2400" b="1" i="1" smtClean="0">
                          <a:solidFill>
                            <a:srgbClr val="FF0000"/>
                          </a:solidFill>
                          <a:latin typeface="Cambria Math" panose="02040503050406030204" pitchFamily="18" charset="0"/>
                        </a:rPr>
                        <m:t>+</m:t>
                      </m:r>
                      <m:sSub>
                        <m:sSubPr>
                          <m:ctrlPr>
                            <a:rPr lang="es-ES" sz="2400" b="1" i="1" smtClean="0">
                              <a:solidFill>
                                <a:srgbClr val="FF0000"/>
                              </a:solidFill>
                              <a:latin typeface="Cambria Math" panose="02040503050406030204" pitchFamily="18" charset="0"/>
                            </a:rPr>
                          </m:ctrlPr>
                        </m:sSubPr>
                        <m:e>
                          <m:r>
                            <a:rPr lang="es-ES" sz="2400" b="1" i="1" smtClean="0">
                              <a:solidFill>
                                <a:srgbClr val="FF0000"/>
                              </a:solidFill>
                              <a:latin typeface="Cambria Math" panose="02040503050406030204" pitchFamily="18" charset="0"/>
                              <a:ea typeface="Cambria Math" panose="02040503050406030204" pitchFamily="18" charset="0"/>
                            </a:rPr>
                            <m:t>𝜷</m:t>
                          </m:r>
                        </m:e>
                        <m:sub>
                          <m:r>
                            <a:rPr lang="es-ES" sz="2400" b="1" i="1" smtClean="0">
                              <a:solidFill>
                                <a:srgbClr val="FF0000"/>
                              </a:solidFill>
                              <a:latin typeface="Cambria Math" panose="02040503050406030204" pitchFamily="18" charset="0"/>
                            </a:rPr>
                            <m:t>𝟑</m:t>
                          </m:r>
                        </m:sub>
                      </m:sSub>
                      <m:r>
                        <a:rPr lang="es-ES" sz="2400" b="1" i="1" smtClean="0">
                          <a:solidFill>
                            <a:srgbClr val="FF0000"/>
                          </a:solidFill>
                          <a:latin typeface="Cambria Math" panose="02040503050406030204" pitchFamily="18" charset="0"/>
                        </a:rPr>
                        <m:t>𝒑𝒊𝒔𝒐</m:t>
                      </m:r>
                      <m:r>
                        <a:rPr lang="es-ES" sz="2400" b="1" i="1" smtClean="0">
                          <a:solidFill>
                            <a:srgbClr val="FF0000"/>
                          </a:solidFill>
                          <a:latin typeface="Cambria Math" panose="02040503050406030204" pitchFamily="18" charset="0"/>
                        </a:rPr>
                        <m:t>+…+</m:t>
                      </m:r>
                      <m:r>
                        <a:rPr lang="es-ES" sz="2400" b="1" i="1" smtClean="0">
                          <a:solidFill>
                            <a:srgbClr val="FF0000"/>
                          </a:solidFill>
                          <a:latin typeface="Cambria Math" panose="02040503050406030204" pitchFamily="18" charset="0"/>
                        </a:rPr>
                        <m:t>𝒖</m:t>
                      </m:r>
                    </m:oMath>
                  </m:oMathPara>
                </a14:m>
                <a:endParaRPr lang="es-ES" sz="2400" b="1" dirty="0">
                  <a:solidFill>
                    <a:srgbClr val="FF0000"/>
                  </a:solidFill>
                  <a:latin typeface="+mn-lt"/>
                </a:endParaRPr>
              </a:p>
            </p:txBody>
          </p:sp>
        </mc:Choice>
        <mc:Fallback xmlns="">
          <p:sp>
            <p:nvSpPr>
              <p:cNvPr id="5" name="CuadroTexto 4">
                <a:extLst>
                  <a:ext uri="{FF2B5EF4-FFF2-40B4-BE49-F238E27FC236}">
                    <a16:creationId xmlns:a16="http://schemas.microsoft.com/office/drawing/2014/main" xmlns="" xmlns:a14="http://schemas.microsoft.com/office/drawing/2010/main" id="{050D3DE5-6A79-472D-8354-DB12176D09CC}"/>
                  </a:ext>
                </a:extLst>
              </p:cNvPr>
              <p:cNvSpPr txBox="1">
                <a:spLocks noRot="1" noChangeAspect="1" noMove="1" noResize="1" noEditPoints="1" noAdjustHandles="1" noChangeArrowheads="1" noChangeShapeType="1" noTextEdit="1"/>
              </p:cNvSpPr>
              <p:nvPr/>
            </p:nvSpPr>
            <p:spPr>
              <a:xfrm>
                <a:off x="1830262" y="5804898"/>
                <a:ext cx="5483475" cy="369332"/>
              </a:xfrm>
              <a:prstGeom prst="rect">
                <a:avLst/>
              </a:prstGeom>
              <a:blipFill>
                <a:blip r:embed="rId3" cstate="print"/>
                <a:stretch>
                  <a:fillRect b="-37705"/>
                </a:stretch>
              </a:blipFill>
            </p:spPr>
            <p:txBody>
              <a:bodyPr/>
              <a:lstStyle/>
              <a:p>
                <a:r>
                  <a:rPr lang="es-ES">
                    <a:noFill/>
                  </a:rPr>
                  <a:t> </a:t>
                </a:r>
              </a:p>
            </p:txBody>
          </p:sp>
        </mc:Fallback>
      </mc:AlternateContent>
      <p:pic>
        <p:nvPicPr>
          <p:cNvPr id="16" name="Picture 2" descr="Resultado de imagen de casa a la venta dibujo">
            <a:extLst>
              <a:ext uri="{FF2B5EF4-FFF2-40B4-BE49-F238E27FC236}">
                <a16:creationId xmlns:a16="http://schemas.microsoft.com/office/drawing/2014/main" id="{D4813106-53F4-49A6-9435-BB86B9FB0B8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1032"/>
          <a:stretch/>
        </p:blipFill>
        <p:spPr bwMode="auto">
          <a:xfrm>
            <a:off x="6761956" y="1238354"/>
            <a:ext cx="2362200" cy="1644005"/>
          </a:xfrm>
          <a:prstGeom prst="rect">
            <a:avLst/>
          </a:prstGeom>
          <a:noFill/>
          <a:extLst>
            <a:ext uri="{909E8E84-426E-40DD-AFC4-6F175D3DCCD1}">
              <a14:hiddenFill xmlns:a14="http://schemas.microsoft.com/office/drawing/2010/main">
                <a:solidFill>
                  <a:srgbClr val="FFFFFF"/>
                </a:solidFill>
              </a14:hiddenFill>
            </a:ext>
          </a:extLst>
        </p:spPr>
      </p:pic>
      <p:sp>
        <p:nvSpPr>
          <p:cNvPr id="13" name="12 CuadroTexto"/>
          <p:cNvSpPr txBox="1"/>
          <p:nvPr/>
        </p:nvSpPr>
        <p:spPr>
          <a:xfrm>
            <a:off x="6804248" y="5085184"/>
            <a:ext cx="1872208" cy="553998"/>
          </a:xfrm>
          <a:prstGeom prst="rect">
            <a:avLst/>
          </a:prstGeom>
          <a:noFill/>
        </p:spPr>
        <p:txBody>
          <a:bodyPr wrap="square" rtlCol="0">
            <a:spAutoFit/>
          </a:bodyPr>
          <a:lstStyle/>
          <a:p>
            <a:pPr algn="l"/>
            <a:r>
              <a:rPr lang="es-ES_tradnl" sz="1500" b="1" dirty="0" smtClean="0">
                <a:solidFill>
                  <a:srgbClr val="0070C0"/>
                </a:solidFill>
                <a:latin typeface="+mn-lt"/>
              </a:rPr>
              <a:t>Perturbación aleatoria</a:t>
            </a:r>
            <a:endParaRPr lang="es-ES" sz="1500" b="1" dirty="0" smtClean="0">
              <a:solidFill>
                <a:srgbClr val="0070C0"/>
              </a:solidFill>
              <a:latin typeface="+mn-lt"/>
            </a:endParaRPr>
          </a:p>
        </p:txBody>
      </p:sp>
    </p:spTree>
    <p:extLst>
      <p:ext uri="{BB962C8B-B14F-4D97-AF65-F5344CB8AC3E}">
        <p14:creationId xmlns:p14="http://schemas.microsoft.com/office/powerpoint/2010/main" val="8739732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555776" y="332656"/>
            <a:ext cx="6503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000" rIns="18000">
            <a:spAutoFit/>
          </a:bodyPr>
          <a:lstStyle>
            <a:lvl1pPr eaLnBrk="0" hangingPunct="0">
              <a:defRPr sz="1600">
                <a:solidFill>
                  <a:schemeClr val="tx1"/>
                </a:solidFill>
                <a:latin typeface="Frutiger-Light" pitchFamily="2" charset="0"/>
              </a:defRPr>
            </a:lvl1pPr>
            <a:lvl2pPr marL="742950" indent="-285750" eaLnBrk="0" hangingPunct="0">
              <a:defRPr sz="1600">
                <a:solidFill>
                  <a:schemeClr val="tx1"/>
                </a:solidFill>
                <a:latin typeface="Frutiger-Light" pitchFamily="2" charset="0"/>
              </a:defRPr>
            </a:lvl2pPr>
            <a:lvl3pPr marL="1143000" indent="-228600" eaLnBrk="0" hangingPunct="0">
              <a:defRPr sz="1600">
                <a:solidFill>
                  <a:schemeClr val="tx1"/>
                </a:solidFill>
                <a:latin typeface="Frutiger-Light" pitchFamily="2" charset="0"/>
              </a:defRPr>
            </a:lvl3pPr>
            <a:lvl4pPr marL="1600200" indent="-228600" eaLnBrk="0" hangingPunct="0">
              <a:defRPr sz="1600">
                <a:solidFill>
                  <a:schemeClr val="tx1"/>
                </a:solidFill>
                <a:latin typeface="Frutiger-Light" pitchFamily="2" charset="0"/>
              </a:defRPr>
            </a:lvl4pPr>
            <a:lvl5pPr marL="2057400" indent="-228600" eaLnBrk="0" hangingPunct="0">
              <a:defRPr sz="1600">
                <a:solidFill>
                  <a:schemeClr val="tx1"/>
                </a:solidFill>
                <a:latin typeface="Frutiger-Light" pitchFamily="2" charset="0"/>
              </a:defRPr>
            </a:lvl5pPr>
            <a:lvl6pPr marL="2514600" indent="-228600" algn="ctr" eaLnBrk="0" fontAlgn="base" hangingPunct="0">
              <a:spcBef>
                <a:spcPct val="50000"/>
              </a:spcBef>
              <a:spcAft>
                <a:spcPct val="0"/>
              </a:spcAft>
              <a:defRPr sz="1600">
                <a:solidFill>
                  <a:schemeClr val="tx1"/>
                </a:solidFill>
                <a:latin typeface="Frutiger-Light" pitchFamily="2" charset="0"/>
              </a:defRPr>
            </a:lvl6pPr>
            <a:lvl7pPr marL="2971800" indent="-228600" algn="ctr" eaLnBrk="0" fontAlgn="base" hangingPunct="0">
              <a:spcBef>
                <a:spcPct val="50000"/>
              </a:spcBef>
              <a:spcAft>
                <a:spcPct val="0"/>
              </a:spcAft>
              <a:defRPr sz="1600">
                <a:solidFill>
                  <a:schemeClr val="tx1"/>
                </a:solidFill>
                <a:latin typeface="Frutiger-Light" pitchFamily="2" charset="0"/>
              </a:defRPr>
            </a:lvl7pPr>
            <a:lvl8pPr marL="3429000" indent="-228600" algn="ctr" eaLnBrk="0" fontAlgn="base" hangingPunct="0">
              <a:spcBef>
                <a:spcPct val="50000"/>
              </a:spcBef>
              <a:spcAft>
                <a:spcPct val="0"/>
              </a:spcAft>
              <a:defRPr sz="1600">
                <a:solidFill>
                  <a:schemeClr val="tx1"/>
                </a:solidFill>
                <a:latin typeface="Frutiger-Light" pitchFamily="2" charset="0"/>
              </a:defRPr>
            </a:lvl8pPr>
            <a:lvl9pPr marL="3886200" indent="-228600" algn="ctr" eaLnBrk="0" fontAlgn="base" hangingPunct="0">
              <a:spcBef>
                <a:spcPct val="50000"/>
              </a:spcBef>
              <a:spcAft>
                <a:spcPct val="0"/>
              </a:spcAft>
              <a:defRPr sz="1600">
                <a:solidFill>
                  <a:schemeClr val="tx1"/>
                </a:solidFill>
                <a:latin typeface="Frutiger-Light" pitchFamily="2" charset="0"/>
              </a:defRPr>
            </a:lvl9pPr>
          </a:lstStyle>
          <a:p>
            <a:pPr algn="r" eaLnBrk="1" hangingPunct="1"/>
            <a:r>
              <a:rPr lang="es-ES" b="1" dirty="0">
                <a:solidFill>
                  <a:srgbClr val="FF0000"/>
                </a:solidFill>
                <a:latin typeface="Arial"/>
              </a:rPr>
              <a:t>Regresión</a:t>
            </a:r>
          </a:p>
        </p:txBody>
      </p:sp>
      <p:sp>
        <p:nvSpPr>
          <p:cNvPr id="2" name="Rectángulo 1"/>
          <p:cNvSpPr/>
          <p:nvPr/>
        </p:nvSpPr>
        <p:spPr bwMode="auto">
          <a:xfrm>
            <a:off x="0" y="683770"/>
            <a:ext cx="1520382" cy="441768"/>
          </a:xfrm>
          <a:prstGeom prst="rect">
            <a:avLst/>
          </a:prstGeom>
          <a:solidFill>
            <a:srgbClr val="FF6600"/>
          </a:solidFill>
          <a:ln>
            <a:solidFill>
              <a:schemeClr val="bg1">
                <a:lumMod val="7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solidFill>
              </a:rPr>
              <a:t>Introducción y fundamentos</a:t>
            </a:r>
          </a:p>
        </p:txBody>
      </p:sp>
      <p:sp>
        <p:nvSpPr>
          <p:cNvPr id="8" name="Rectángulo 7"/>
          <p:cNvSpPr/>
          <p:nvPr/>
        </p:nvSpPr>
        <p:spPr bwMode="auto">
          <a:xfrm>
            <a:off x="1475656"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Interpretación de resultados</a:t>
            </a:r>
          </a:p>
        </p:txBody>
      </p:sp>
      <p:sp>
        <p:nvSpPr>
          <p:cNvPr id="9" name="Rectángulo 8"/>
          <p:cNvSpPr/>
          <p:nvPr/>
        </p:nvSpPr>
        <p:spPr bwMode="auto">
          <a:xfrm>
            <a:off x="4471695" y="683770"/>
            <a:ext cx="1252434"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Trabajando con R</a:t>
            </a:r>
          </a:p>
        </p:txBody>
      </p:sp>
      <p:sp>
        <p:nvSpPr>
          <p:cNvPr id="10" name="Rectángulo 9"/>
          <p:cNvSpPr/>
          <p:nvPr/>
        </p:nvSpPr>
        <p:spPr bwMode="auto">
          <a:xfrm>
            <a:off x="6610870" y="683770"/>
            <a:ext cx="1008406"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Prototipo</a:t>
            </a:r>
          </a:p>
        </p:txBody>
      </p:sp>
      <p:sp>
        <p:nvSpPr>
          <p:cNvPr id="11" name="Rectángulo 10"/>
          <p:cNvSpPr/>
          <p:nvPr/>
        </p:nvSpPr>
        <p:spPr bwMode="auto">
          <a:xfrm>
            <a:off x="7623618" y="683770"/>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Ejercicio</a:t>
            </a:r>
          </a:p>
        </p:txBody>
      </p:sp>
      <p:sp>
        <p:nvSpPr>
          <p:cNvPr id="14" name="Rectángulo 13">
            <a:extLst>
              <a:ext uri="{FF2B5EF4-FFF2-40B4-BE49-F238E27FC236}">
                <a16:creationId xmlns:a16="http://schemas.microsoft.com/office/drawing/2014/main" id="{5C6F463A-B6BC-41DE-B0B9-C1854890B956}"/>
              </a:ext>
            </a:extLst>
          </p:cNvPr>
          <p:cNvSpPr/>
          <p:nvPr/>
        </p:nvSpPr>
        <p:spPr bwMode="auto">
          <a:xfrm>
            <a:off x="5652120" y="692696"/>
            <a:ext cx="954408"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Ejemplo</a:t>
            </a:r>
          </a:p>
        </p:txBody>
      </p:sp>
      <p:sp>
        <p:nvSpPr>
          <p:cNvPr id="15" name="Rectángulo 14">
            <a:extLst>
              <a:ext uri="{FF2B5EF4-FFF2-40B4-BE49-F238E27FC236}">
                <a16:creationId xmlns:a16="http://schemas.microsoft.com/office/drawing/2014/main" id="{B62EB0BB-B649-461B-BAED-21282BD7C4C8}"/>
              </a:ext>
            </a:extLst>
          </p:cNvPr>
          <p:cNvSpPr/>
          <p:nvPr/>
        </p:nvSpPr>
        <p:spPr bwMode="auto">
          <a:xfrm>
            <a:off x="2987824" y="682976"/>
            <a:ext cx="1520382" cy="441768"/>
          </a:xfrm>
          <a:prstGeom prst="rect">
            <a:avLst/>
          </a:prstGeom>
          <a:solidFill>
            <a:schemeClr val="bg1">
              <a:lumMod val="95000"/>
            </a:schemeClr>
          </a:solidFill>
          <a:ln>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36000" tIns="45720" rIns="36000" bIns="45720" numCol="1" rtlCol="0" anchor="ctr" anchorCtr="0" compatLnSpc="1">
            <a:prstTxWarp prst="textNoShape">
              <a:avLst/>
            </a:prstTxWarp>
          </a:bodyPr>
          <a:lstStyle/>
          <a:p>
            <a:r>
              <a:rPr lang="es-ES" sz="1400" b="1" dirty="0">
                <a:solidFill>
                  <a:schemeClr val="bg1">
                    <a:lumMod val="75000"/>
                  </a:schemeClr>
                </a:solidFill>
              </a:rPr>
              <a:t>Extensiones</a:t>
            </a:r>
          </a:p>
        </p:txBody>
      </p:sp>
      <p:sp>
        <p:nvSpPr>
          <p:cNvPr id="4" name="CuadroTexto 3">
            <a:extLst>
              <a:ext uri="{FF2B5EF4-FFF2-40B4-BE49-F238E27FC236}">
                <a16:creationId xmlns:a16="http://schemas.microsoft.com/office/drawing/2014/main" id="{D0F16C2D-9A07-4E86-ABE8-A0F07F66E164}"/>
              </a:ext>
            </a:extLst>
          </p:cNvPr>
          <p:cNvSpPr txBox="1"/>
          <p:nvPr/>
        </p:nvSpPr>
        <p:spPr>
          <a:xfrm>
            <a:off x="611560" y="1484784"/>
            <a:ext cx="6768752" cy="5170646"/>
          </a:xfrm>
          <a:prstGeom prst="rect">
            <a:avLst/>
          </a:prstGeom>
          <a:noFill/>
        </p:spPr>
        <p:txBody>
          <a:bodyPr wrap="square" rtlCol="0">
            <a:spAutoFit/>
          </a:bodyPr>
          <a:lstStyle/>
          <a:p>
            <a:pPr algn="l"/>
            <a:r>
              <a:rPr lang="es-ES" sz="1500" dirty="0">
                <a:latin typeface="+mn-lt"/>
              </a:rPr>
              <a:t>Elementos</a:t>
            </a:r>
          </a:p>
          <a:p>
            <a:pPr marL="285750" indent="-285750" algn="l">
              <a:buFont typeface="Arial" panose="020B0604020202020204" pitchFamily="34" charset="0"/>
              <a:buChar char="•"/>
            </a:pPr>
            <a:r>
              <a:rPr lang="es-ES" sz="1500" dirty="0" smtClean="0">
                <a:latin typeface="+mn-lt"/>
              </a:rPr>
              <a:t>Variables: </a:t>
            </a:r>
            <a:endParaRPr lang="es-ES" sz="1500" dirty="0">
              <a:latin typeface="+mn-lt"/>
            </a:endParaRPr>
          </a:p>
          <a:p>
            <a:pPr marL="285750" indent="-285750" algn="l">
              <a:buFont typeface="Arial" panose="020B0604020202020204" pitchFamily="34" charset="0"/>
              <a:buChar char="•"/>
            </a:pPr>
            <a:r>
              <a:rPr lang="es-ES" sz="1500" dirty="0">
                <a:latin typeface="+mn-lt"/>
              </a:rPr>
              <a:t>Parámetros</a:t>
            </a:r>
          </a:p>
          <a:p>
            <a:pPr marL="285750" indent="-285750" algn="l">
              <a:buFont typeface="Arial" panose="020B0604020202020204" pitchFamily="34" charset="0"/>
              <a:buChar char="•"/>
            </a:pPr>
            <a:r>
              <a:rPr lang="es-ES" sz="1500" dirty="0">
                <a:latin typeface="+mn-lt"/>
              </a:rPr>
              <a:t>Ecuaciones</a:t>
            </a:r>
          </a:p>
          <a:p>
            <a:pPr marL="285750" indent="-285750" algn="l">
              <a:buFont typeface="Arial" panose="020B0604020202020204" pitchFamily="34" charset="0"/>
              <a:buChar char="•"/>
            </a:pPr>
            <a:r>
              <a:rPr lang="es-ES" sz="1500" dirty="0">
                <a:latin typeface="+mn-lt"/>
              </a:rPr>
              <a:t>Datos</a:t>
            </a:r>
          </a:p>
          <a:p>
            <a:pPr algn="l"/>
            <a:endParaRPr lang="es-ES" sz="1500" dirty="0">
              <a:latin typeface="+mn-lt"/>
            </a:endParaRPr>
          </a:p>
          <a:p>
            <a:pPr algn="l"/>
            <a:endParaRPr lang="es-ES" sz="1500" dirty="0">
              <a:latin typeface="+mn-lt"/>
            </a:endParaRPr>
          </a:p>
          <a:p>
            <a:pPr algn="l"/>
            <a:r>
              <a:rPr lang="es-ES" sz="1500" dirty="0">
                <a:latin typeface="+mn-lt"/>
              </a:rPr>
              <a:t>Tipos de datos</a:t>
            </a:r>
          </a:p>
          <a:p>
            <a:pPr marL="742950" lvl="1" indent="-285750" algn="l">
              <a:buFont typeface="Arial" panose="020B0604020202020204" pitchFamily="34" charset="0"/>
              <a:buChar char="•"/>
            </a:pPr>
            <a:r>
              <a:rPr lang="es-ES" sz="1500" dirty="0">
                <a:latin typeface="+mn-lt"/>
              </a:rPr>
              <a:t>Corte </a:t>
            </a:r>
            <a:r>
              <a:rPr lang="es-ES" sz="1500" dirty="0" smtClean="0">
                <a:latin typeface="+mn-lt"/>
              </a:rPr>
              <a:t>transversal: datos de individuos en un momento del tiempo</a:t>
            </a:r>
            <a:endParaRPr lang="es-ES" sz="1500" dirty="0">
              <a:latin typeface="+mn-lt"/>
            </a:endParaRPr>
          </a:p>
          <a:p>
            <a:pPr marL="742950" lvl="1" indent="-285750" algn="l">
              <a:buFont typeface="Arial" panose="020B0604020202020204" pitchFamily="34" charset="0"/>
              <a:buChar char="•"/>
            </a:pPr>
            <a:r>
              <a:rPr lang="es-ES" sz="1500" dirty="0">
                <a:latin typeface="+mn-lt"/>
              </a:rPr>
              <a:t>Serie </a:t>
            </a:r>
            <a:r>
              <a:rPr lang="es-ES" sz="1500" dirty="0" smtClean="0">
                <a:latin typeface="+mn-lt"/>
              </a:rPr>
              <a:t>temporal: datos de un individuo a lo largo del tiempo</a:t>
            </a:r>
            <a:endParaRPr lang="es-ES" sz="1500" dirty="0">
              <a:latin typeface="+mn-lt"/>
            </a:endParaRPr>
          </a:p>
          <a:p>
            <a:pPr marL="742950" lvl="1" indent="-285750" algn="l">
              <a:buFont typeface="Arial" panose="020B0604020202020204" pitchFamily="34" charset="0"/>
              <a:buChar char="•"/>
            </a:pPr>
            <a:r>
              <a:rPr lang="es-ES" sz="1500" dirty="0">
                <a:latin typeface="+mn-lt"/>
              </a:rPr>
              <a:t>Panel (datos longitudinales)</a:t>
            </a:r>
          </a:p>
          <a:p>
            <a:pPr algn="l"/>
            <a:endParaRPr lang="es-ES" sz="1500" dirty="0">
              <a:latin typeface="+mn-lt"/>
            </a:endParaRPr>
          </a:p>
          <a:p>
            <a:pPr algn="l"/>
            <a:endParaRPr lang="es-ES" sz="1500" dirty="0">
              <a:latin typeface="+mn-lt"/>
            </a:endParaRPr>
          </a:p>
          <a:p>
            <a:pPr algn="l"/>
            <a:endParaRPr lang="es-ES" sz="1500" dirty="0">
              <a:latin typeface="+mn-lt"/>
            </a:endParaRPr>
          </a:p>
          <a:p>
            <a:pPr algn="l"/>
            <a:endParaRPr lang="es-ES" sz="1500" dirty="0">
              <a:latin typeface="+mn-lt"/>
            </a:endParaRPr>
          </a:p>
        </p:txBody>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042A9A57-634D-45F7-96D6-7CDF01FC6163}"/>
                  </a:ext>
                </a:extLst>
              </p:cNvPr>
              <p:cNvSpPr txBox="1"/>
              <p:nvPr/>
            </p:nvSpPr>
            <p:spPr>
              <a:xfrm>
                <a:off x="4410284" y="2348880"/>
                <a:ext cx="4392488" cy="369332"/>
              </a:xfrm>
              <a:prstGeom prst="rect">
                <a:avLst/>
              </a:prstGeom>
              <a:noFill/>
            </p:spPr>
            <p:txBody>
              <a:bodyPr wrap="square" lIns="0" tIns="0" rIns="0" bIns="0" rtlCol="0">
                <a:spAutoFit/>
              </a:bodyPr>
              <a:lstStyle/>
              <a:p>
                <a:pPr algn="l"/>
                <a14:m>
                  <m:oMathPara xmlns:m="http://schemas.openxmlformats.org/officeDocument/2006/math">
                    <m:oMathParaPr>
                      <m:jc m:val="centerGroup"/>
                    </m:oMathParaPr>
                    <m:oMath xmlns:m="http://schemas.openxmlformats.org/officeDocument/2006/math">
                      <m:r>
                        <a:rPr lang="es-ES" sz="2400" b="1" i="1" smtClean="0">
                          <a:solidFill>
                            <a:srgbClr val="FF0000"/>
                          </a:solidFill>
                          <a:latin typeface="Cambria Math" panose="02040503050406030204" pitchFamily="18" charset="0"/>
                        </a:rPr>
                        <m:t>𝒚</m:t>
                      </m:r>
                      <m:r>
                        <a:rPr lang="es-ES" sz="2400" b="1" i="1" smtClean="0">
                          <a:solidFill>
                            <a:srgbClr val="FF0000"/>
                          </a:solidFill>
                          <a:latin typeface="Cambria Math" panose="02040503050406030204" pitchFamily="18" charset="0"/>
                        </a:rPr>
                        <m:t>=</m:t>
                      </m:r>
                      <m:sSub>
                        <m:sSubPr>
                          <m:ctrlPr>
                            <a:rPr lang="es-ES" sz="2400" b="1" i="1" smtClean="0">
                              <a:solidFill>
                                <a:srgbClr val="FF0000"/>
                              </a:solidFill>
                              <a:latin typeface="Cambria Math" panose="02040503050406030204" pitchFamily="18" charset="0"/>
                            </a:rPr>
                          </m:ctrlPr>
                        </m:sSubPr>
                        <m:e>
                          <m:r>
                            <a:rPr lang="es-ES" sz="2400" b="1" i="1" smtClean="0">
                              <a:solidFill>
                                <a:srgbClr val="FF0000"/>
                              </a:solidFill>
                              <a:latin typeface="Cambria Math" panose="02040503050406030204" pitchFamily="18" charset="0"/>
                              <a:ea typeface="Cambria Math" panose="02040503050406030204" pitchFamily="18" charset="0"/>
                            </a:rPr>
                            <m:t>𝜷</m:t>
                          </m:r>
                        </m:e>
                        <m:sub>
                          <m:r>
                            <a:rPr lang="es-ES" sz="2400" b="1" i="1" smtClean="0">
                              <a:solidFill>
                                <a:srgbClr val="FF0000"/>
                              </a:solidFill>
                              <a:latin typeface="Cambria Math" panose="02040503050406030204" pitchFamily="18" charset="0"/>
                            </a:rPr>
                            <m:t>𝟏</m:t>
                          </m:r>
                        </m:sub>
                      </m:sSub>
                      <m:r>
                        <a:rPr lang="es-ES" sz="2400" b="1" i="1" smtClean="0">
                          <a:solidFill>
                            <a:srgbClr val="FF0000"/>
                          </a:solidFill>
                          <a:latin typeface="Cambria Math" panose="02040503050406030204" pitchFamily="18" charset="0"/>
                        </a:rPr>
                        <m:t>+</m:t>
                      </m:r>
                      <m:sSub>
                        <m:sSubPr>
                          <m:ctrlPr>
                            <a:rPr lang="es-ES" sz="2400" b="1" i="1">
                              <a:solidFill>
                                <a:srgbClr val="FF0000"/>
                              </a:solidFill>
                              <a:latin typeface="Cambria Math" panose="02040503050406030204" pitchFamily="18" charset="0"/>
                            </a:rPr>
                          </m:ctrlPr>
                        </m:sSubPr>
                        <m:e>
                          <m:r>
                            <a:rPr lang="es-ES" sz="2400" b="1" i="1">
                              <a:solidFill>
                                <a:srgbClr val="FF0000"/>
                              </a:solidFill>
                              <a:latin typeface="Cambria Math" panose="02040503050406030204" pitchFamily="18" charset="0"/>
                              <a:ea typeface="Cambria Math" panose="02040503050406030204" pitchFamily="18" charset="0"/>
                            </a:rPr>
                            <m:t>𝜷</m:t>
                          </m:r>
                        </m:e>
                        <m:sub>
                          <m:r>
                            <a:rPr lang="es-ES" sz="2400" b="1" i="1" smtClean="0">
                              <a:solidFill>
                                <a:srgbClr val="FF0000"/>
                              </a:solidFill>
                              <a:latin typeface="Cambria Math" panose="02040503050406030204" pitchFamily="18" charset="0"/>
                              <a:ea typeface="Cambria Math" panose="02040503050406030204" pitchFamily="18" charset="0"/>
                            </a:rPr>
                            <m:t>𝟐</m:t>
                          </m:r>
                        </m:sub>
                      </m:sSub>
                      <m:sSub>
                        <m:sSubPr>
                          <m:ctrlPr>
                            <a:rPr lang="es-ES" sz="2400" b="1" i="1" smtClean="0">
                              <a:solidFill>
                                <a:srgbClr val="FF0000"/>
                              </a:solidFill>
                              <a:latin typeface="Cambria Math" panose="02040503050406030204" pitchFamily="18" charset="0"/>
                            </a:rPr>
                          </m:ctrlPr>
                        </m:sSubPr>
                        <m:e>
                          <m:r>
                            <a:rPr lang="es-ES" sz="2400" b="1" i="1" smtClean="0">
                              <a:solidFill>
                                <a:srgbClr val="FF0000"/>
                              </a:solidFill>
                              <a:latin typeface="Cambria Math" panose="02040503050406030204" pitchFamily="18" charset="0"/>
                            </a:rPr>
                            <m:t>𝒙</m:t>
                          </m:r>
                        </m:e>
                        <m:sub>
                          <m:r>
                            <a:rPr lang="es-ES" sz="2400" b="1" i="1" smtClean="0">
                              <a:solidFill>
                                <a:srgbClr val="FF0000"/>
                              </a:solidFill>
                              <a:latin typeface="Cambria Math" panose="02040503050406030204" pitchFamily="18" charset="0"/>
                            </a:rPr>
                            <m:t>𝟐</m:t>
                          </m:r>
                        </m:sub>
                      </m:sSub>
                      <m:r>
                        <a:rPr lang="es-ES" sz="2400" b="1" i="1" smtClean="0">
                          <a:solidFill>
                            <a:srgbClr val="FF0000"/>
                          </a:solidFill>
                          <a:latin typeface="Cambria Math" panose="02040503050406030204" pitchFamily="18" charset="0"/>
                        </a:rPr>
                        <m:t>+</m:t>
                      </m:r>
                      <m:sSub>
                        <m:sSubPr>
                          <m:ctrlPr>
                            <a:rPr lang="es-ES" sz="2400" b="1" i="1" smtClean="0">
                              <a:solidFill>
                                <a:srgbClr val="FF0000"/>
                              </a:solidFill>
                              <a:latin typeface="Cambria Math" panose="02040503050406030204" pitchFamily="18" charset="0"/>
                            </a:rPr>
                          </m:ctrlPr>
                        </m:sSubPr>
                        <m:e>
                          <m:r>
                            <a:rPr lang="es-ES" sz="2400" b="1" i="1" smtClean="0">
                              <a:solidFill>
                                <a:srgbClr val="FF0000"/>
                              </a:solidFill>
                              <a:latin typeface="Cambria Math" panose="02040503050406030204" pitchFamily="18" charset="0"/>
                              <a:ea typeface="Cambria Math" panose="02040503050406030204" pitchFamily="18" charset="0"/>
                            </a:rPr>
                            <m:t>𝜷</m:t>
                          </m:r>
                        </m:e>
                        <m:sub>
                          <m:r>
                            <a:rPr lang="es-ES" sz="2400" b="1" i="1" smtClean="0">
                              <a:solidFill>
                                <a:srgbClr val="FF0000"/>
                              </a:solidFill>
                              <a:latin typeface="Cambria Math" panose="02040503050406030204" pitchFamily="18" charset="0"/>
                            </a:rPr>
                            <m:t>𝟑</m:t>
                          </m:r>
                        </m:sub>
                      </m:sSub>
                      <m:sSub>
                        <m:sSubPr>
                          <m:ctrlPr>
                            <a:rPr lang="es-ES" sz="2400" b="1" i="1" smtClean="0">
                              <a:solidFill>
                                <a:srgbClr val="FF0000"/>
                              </a:solidFill>
                              <a:latin typeface="Cambria Math" panose="02040503050406030204" pitchFamily="18" charset="0"/>
                            </a:rPr>
                          </m:ctrlPr>
                        </m:sSubPr>
                        <m:e>
                          <m:r>
                            <a:rPr lang="es-ES" sz="2400" b="1" i="1" smtClean="0">
                              <a:solidFill>
                                <a:srgbClr val="FF0000"/>
                              </a:solidFill>
                              <a:latin typeface="Cambria Math" panose="02040503050406030204" pitchFamily="18" charset="0"/>
                            </a:rPr>
                            <m:t>𝒙</m:t>
                          </m:r>
                        </m:e>
                        <m:sub>
                          <m:r>
                            <a:rPr lang="es-ES" sz="2400" b="1" i="1" smtClean="0">
                              <a:solidFill>
                                <a:srgbClr val="FF0000"/>
                              </a:solidFill>
                              <a:latin typeface="Cambria Math" panose="02040503050406030204" pitchFamily="18" charset="0"/>
                            </a:rPr>
                            <m:t>𝟑</m:t>
                          </m:r>
                        </m:sub>
                      </m:sSub>
                      <m:r>
                        <a:rPr lang="es-ES" sz="2400" b="1" i="1" smtClean="0">
                          <a:solidFill>
                            <a:srgbClr val="FF0000"/>
                          </a:solidFill>
                          <a:latin typeface="Cambria Math" panose="02040503050406030204" pitchFamily="18" charset="0"/>
                        </a:rPr>
                        <m:t>+…+</m:t>
                      </m:r>
                      <m:r>
                        <a:rPr lang="es-ES" sz="2400" b="1" i="1" smtClean="0">
                          <a:solidFill>
                            <a:srgbClr val="FF0000"/>
                          </a:solidFill>
                          <a:latin typeface="Cambria Math" panose="02040503050406030204" pitchFamily="18" charset="0"/>
                        </a:rPr>
                        <m:t>𝒖</m:t>
                      </m:r>
                    </m:oMath>
                  </m:oMathPara>
                </a14:m>
                <a:endParaRPr lang="es-ES" sz="2400" b="1" dirty="0">
                  <a:solidFill>
                    <a:srgbClr val="FF0000"/>
                  </a:solidFill>
                  <a:latin typeface="+mn-lt"/>
                </a:endParaRPr>
              </a:p>
            </p:txBody>
          </p:sp>
        </mc:Choice>
        <mc:Fallback xmlns="">
          <p:sp>
            <p:nvSpPr>
              <p:cNvPr id="12" name="CuadroTexto 11">
                <a:extLst>
                  <a:ext uri="{FF2B5EF4-FFF2-40B4-BE49-F238E27FC236}">
                    <a16:creationId xmlns:a16="http://schemas.microsoft.com/office/drawing/2014/main" xmlns="" xmlns:a14="http://schemas.microsoft.com/office/drawing/2010/main" id="{042A9A57-634D-45F7-96D6-7CDF01FC6163}"/>
                  </a:ext>
                </a:extLst>
              </p:cNvPr>
              <p:cNvSpPr txBox="1">
                <a:spLocks noRot="1" noChangeAspect="1" noMove="1" noResize="1" noEditPoints="1" noAdjustHandles="1" noChangeArrowheads="1" noChangeShapeType="1" noTextEdit="1"/>
              </p:cNvSpPr>
              <p:nvPr/>
            </p:nvSpPr>
            <p:spPr>
              <a:xfrm>
                <a:off x="4410284" y="2348880"/>
                <a:ext cx="4392488" cy="369332"/>
              </a:xfrm>
              <a:prstGeom prst="rect">
                <a:avLst/>
              </a:prstGeom>
              <a:blipFill>
                <a:blip r:embed="rId3" cstate="print"/>
                <a:stretch>
                  <a:fillRect b="-37705"/>
                </a:stretch>
              </a:blipFill>
            </p:spPr>
            <p:txBody>
              <a:bodyPr/>
              <a:lstStyle/>
              <a:p>
                <a:r>
                  <a:rPr lang="es-ES">
                    <a:noFill/>
                  </a:rPr>
                  <a:t> </a:t>
                </a:r>
              </a:p>
            </p:txBody>
          </p:sp>
        </mc:Fallback>
      </mc:AlternateContent>
      <p:pic>
        <p:nvPicPr>
          <p:cNvPr id="13" name="Picture 2" descr="Resultado de imagen de casa a la venta dibujo">
            <a:extLst>
              <a:ext uri="{FF2B5EF4-FFF2-40B4-BE49-F238E27FC236}">
                <a16:creationId xmlns:a16="http://schemas.microsoft.com/office/drawing/2014/main" id="{DEE68C3B-72F4-4F4A-B546-8ED6630C3DE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1032"/>
          <a:stretch/>
        </p:blipFill>
        <p:spPr bwMode="auto">
          <a:xfrm>
            <a:off x="6586406" y="4653136"/>
            <a:ext cx="2362200" cy="1644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427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iseño personalizado">
  <a:themeElements>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l">
          <a:defRPr dirty="0" smtClean="0">
            <a:solidFill>
              <a:srgbClr val="555555"/>
            </a:solidFill>
            <a:latin typeface="Cambria Math" panose="02040503050406030204" pitchFamily="18" charset="0"/>
          </a:defRPr>
        </a:defPPr>
      </a:lstStyle>
    </a:spDef>
    <a:lnDef>
      <a:spPr bwMode="auto">
        <a:solidFill>
          <a:srgbClr val="777777"/>
        </a:solidFill>
        <a:ln w="22225" cap="flat" cmpd="sng" algn="ctr">
          <a:solidFill>
            <a:srgbClr val="6B5E4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rtlCol="0">
        <a:spAutoFit/>
      </a:bodyPr>
      <a:lstStyle>
        <a:defPPr algn="l">
          <a:defRPr sz="1500" dirty="0" smtClean="0">
            <a:latin typeface="+mn-lt"/>
          </a:defRPr>
        </a:defPPr>
      </a:lstStyle>
    </a:txDef>
  </a:objectDefaults>
  <a:extraClrSchemeLst>
    <a:extraClrScheme>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8591</TotalTime>
  <Words>2528</Words>
  <Application>Microsoft Office PowerPoint</Application>
  <PresentationFormat>Presentación en pantalla (4:3)</PresentationFormat>
  <Paragraphs>528</Paragraphs>
  <Slides>32</Slides>
  <Notes>32</Notes>
  <HiddenSlides>0</HiddenSlides>
  <MMClips>1</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32</vt:i4>
      </vt:variant>
    </vt:vector>
  </HeadingPairs>
  <TitlesOfParts>
    <vt:vector size="39" baseType="lpstr">
      <vt:lpstr>Arial</vt:lpstr>
      <vt:lpstr>Cambria Math</vt:lpstr>
      <vt:lpstr>Courier New</vt:lpstr>
      <vt:lpstr>Frutiger-Bold</vt:lpstr>
      <vt:lpstr>Frutiger-Light</vt:lpstr>
      <vt:lpstr>Wingdings</vt:lpstr>
      <vt:lpstr>1_Diseño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EDC, Abengoa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Corporativa Abeinsa</dc:title>
  <dc:creator>JLAB</dc:creator>
  <cp:lastModifiedBy>Carlos Martínez de Ibarreta Zorita</cp:lastModifiedBy>
  <cp:revision>1892</cp:revision>
  <cp:lastPrinted>2018-08-30T11:51:52Z</cp:lastPrinted>
  <dcterms:created xsi:type="dcterms:W3CDTF">2007-07-11T13:53:49Z</dcterms:created>
  <dcterms:modified xsi:type="dcterms:W3CDTF">2019-01-28T11:09:43Z</dcterms:modified>
</cp:coreProperties>
</file>